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51" r:id="rId5"/>
    <p:sldMasterId id="2147483707" r:id="rId6"/>
  </p:sldMasterIdLst>
  <p:notesMasterIdLst>
    <p:notesMasterId r:id="rId25"/>
  </p:notesMasterIdLst>
  <p:handoutMasterIdLst>
    <p:handoutMasterId r:id="rId26"/>
  </p:handoutMasterIdLst>
  <p:sldIdLst>
    <p:sldId id="456" r:id="rId7"/>
    <p:sldId id="387" r:id="rId8"/>
    <p:sldId id="469" r:id="rId9"/>
    <p:sldId id="470" r:id="rId10"/>
    <p:sldId id="435" r:id="rId11"/>
    <p:sldId id="471" r:id="rId12"/>
    <p:sldId id="472" r:id="rId13"/>
    <p:sldId id="473" r:id="rId14"/>
    <p:sldId id="466" r:id="rId15"/>
    <p:sldId id="474" r:id="rId16"/>
    <p:sldId id="467" r:id="rId17"/>
    <p:sldId id="475" r:id="rId18"/>
    <p:sldId id="476" r:id="rId19"/>
    <p:sldId id="477" r:id="rId20"/>
    <p:sldId id="478" r:id="rId21"/>
    <p:sldId id="479" r:id="rId22"/>
    <p:sldId id="480" r:id="rId23"/>
    <p:sldId id="465" r:id="rId24"/>
  </p:sldIdLst>
  <p:sldSz cx="9144000" cy="6858000" type="screen4x3"/>
  <p:notesSz cx="6797675" cy="9928225"/>
  <p:defaultTextStyle>
    <a:defPPr>
      <a:defRPr lang="en-US"/>
    </a:defPPr>
    <a:lvl1pPr algn="l" rtl="0" eaLnBrk="0" fontAlgn="base" hangingPunct="0">
      <a:spcBef>
        <a:spcPct val="0"/>
      </a:spcBef>
      <a:spcAft>
        <a:spcPct val="0"/>
      </a:spcAft>
      <a:defRPr sz="2400" kern="1200">
        <a:solidFill>
          <a:schemeClr val="tx1"/>
        </a:solidFill>
        <a:latin typeface="Arial" charset="0"/>
        <a:ea typeface="ＭＳ Ｐゴシック" pitchFamily="1" charset="-128"/>
        <a:cs typeface="+mn-cs"/>
      </a:defRPr>
    </a:lvl1pPr>
    <a:lvl2pPr marL="457200" algn="l" rtl="0" eaLnBrk="0" fontAlgn="base" hangingPunct="0">
      <a:spcBef>
        <a:spcPct val="0"/>
      </a:spcBef>
      <a:spcAft>
        <a:spcPct val="0"/>
      </a:spcAft>
      <a:defRPr sz="2400" kern="1200">
        <a:solidFill>
          <a:schemeClr val="tx1"/>
        </a:solidFill>
        <a:latin typeface="Arial" charset="0"/>
        <a:ea typeface="ＭＳ Ｐゴシック" pitchFamily="1" charset="-128"/>
        <a:cs typeface="+mn-cs"/>
      </a:defRPr>
    </a:lvl2pPr>
    <a:lvl3pPr marL="914400" algn="l" rtl="0" eaLnBrk="0" fontAlgn="base" hangingPunct="0">
      <a:spcBef>
        <a:spcPct val="0"/>
      </a:spcBef>
      <a:spcAft>
        <a:spcPct val="0"/>
      </a:spcAft>
      <a:defRPr sz="2400" kern="1200">
        <a:solidFill>
          <a:schemeClr val="tx1"/>
        </a:solidFill>
        <a:latin typeface="Arial" charset="0"/>
        <a:ea typeface="ＭＳ Ｐゴシック" pitchFamily="1" charset="-128"/>
        <a:cs typeface="+mn-cs"/>
      </a:defRPr>
    </a:lvl3pPr>
    <a:lvl4pPr marL="1371600" algn="l" rtl="0" eaLnBrk="0" fontAlgn="base" hangingPunct="0">
      <a:spcBef>
        <a:spcPct val="0"/>
      </a:spcBef>
      <a:spcAft>
        <a:spcPct val="0"/>
      </a:spcAft>
      <a:defRPr sz="2400" kern="1200">
        <a:solidFill>
          <a:schemeClr val="tx1"/>
        </a:solidFill>
        <a:latin typeface="Arial" charset="0"/>
        <a:ea typeface="ＭＳ Ｐゴシック" pitchFamily="1" charset="-128"/>
        <a:cs typeface="+mn-cs"/>
      </a:defRPr>
    </a:lvl4pPr>
    <a:lvl5pPr marL="1828800" algn="l" rtl="0" eaLnBrk="0" fontAlgn="base" hangingPunct="0">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0556" initials="0" lastIdx="2" clrIdx="0"/>
  <p:cmAuthor id="1" name="3796" initials="3"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90400"/>
    <a:srgbClr val="0000FF"/>
    <a:srgbClr val="3333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881" autoAdjust="0"/>
    <p:restoredTop sz="94505" autoAdjust="0"/>
  </p:normalViewPr>
  <p:slideViewPr>
    <p:cSldViewPr>
      <p:cViewPr>
        <p:scale>
          <a:sx n="77" d="100"/>
          <a:sy n="77" d="100"/>
        </p:scale>
        <p:origin x="-2004" y="-22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355"/>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5.xml"/><Relationship Id="rId24" Type="http://schemas.openxmlformats.org/officeDocument/2006/relationships/slide" Target="slides/slide18.xml"/><Relationship Id="rId5" Type="http://schemas.openxmlformats.org/officeDocument/2006/relationships/slideMaster" Target="slideMasters/slideMaster1.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presProps" Target="presProps.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tableStyles" Target="tableStyles.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commentAuthors" Target="commentAuthors.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46444" cy="496751"/>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49664" y="0"/>
            <a:ext cx="2946443" cy="496751"/>
          </a:xfrm>
          <a:prstGeom prst="rect">
            <a:avLst/>
          </a:prstGeom>
        </p:spPr>
        <p:txBody>
          <a:bodyPr vert="horz" lIns="91440" tIns="45720" rIns="91440" bIns="45720" rtlCol="0"/>
          <a:lstStyle>
            <a:lvl1pPr algn="r">
              <a:defRPr sz="1200"/>
            </a:lvl1pPr>
          </a:lstStyle>
          <a:p>
            <a:fld id="{CF469086-AB1B-43AC-A851-1AB2A8CC8569}" type="datetimeFigureOut">
              <a:rPr lang="en-US" smtClean="0"/>
              <a:pPr/>
              <a:t>6/22/2015</a:t>
            </a:fld>
            <a:endParaRPr lang="en-US" dirty="0"/>
          </a:p>
        </p:txBody>
      </p:sp>
      <p:sp>
        <p:nvSpPr>
          <p:cNvPr id="4" name="Footer Placeholder 3"/>
          <p:cNvSpPr>
            <a:spLocks noGrp="1"/>
          </p:cNvSpPr>
          <p:nvPr>
            <p:ph type="ftr" sz="quarter" idx="2"/>
          </p:nvPr>
        </p:nvSpPr>
        <p:spPr>
          <a:xfrm>
            <a:off x="1" y="9429779"/>
            <a:ext cx="2946444" cy="496751"/>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49664" y="9429779"/>
            <a:ext cx="2946443" cy="496751"/>
          </a:xfrm>
          <a:prstGeom prst="rect">
            <a:avLst/>
          </a:prstGeom>
        </p:spPr>
        <p:txBody>
          <a:bodyPr vert="horz" lIns="91440" tIns="45720" rIns="91440" bIns="45720" rtlCol="0" anchor="b"/>
          <a:lstStyle>
            <a:lvl1pPr algn="r">
              <a:defRPr sz="1200"/>
            </a:lvl1pPr>
          </a:lstStyle>
          <a:p>
            <a:fld id="{156B954D-3A38-4932-A6FF-0ED06AE2B3B3}" type="slidenum">
              <a:rPr lang="en-US" smtClean="0"/>
              <a:pPr/>
              <a:t>‹#›</a:t>
            </a:fld>
            <a:endParaRPr lang="en-US" dirty="0"/>
          </a:p>
        </p:txBody>
      </p:sp>
    </p:spTree>
    <p:extLst>
      <p:ext uri="{BB962C8B-B14F-4D97-AF65-F5344CB8AC3E}">
        <p14:creationId xmlns:p14="http://schemas.microsoft.com/office/powerpoint/2010/main" val="31235091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hdr" sz="quarter"/>
          </p:nvPr>
        </p:nvSpPr>
        <p:spPr bwMode="auto">
          <a:xfrm>
            <a:off x="3" y="1"/>
            <a:ext cx="2945659" cy="496411"/>
          </a:xfrm>
          <a:prstGeom prst="rect">
            <a:avLst/>
          </a:prstGeom>
          <a:noFill/>
          <a:ln w="9525">
            <a:noFill/>
            <a:miter lim="800000"/>
            <a:headEnd/>
            <a:tailEnd/>
          </a:ln>
        </p:spPr>
        <p:txBody>
          <a:bodyPr vert="horz" wrap="square" lIns="92441" tIns="46221" rIns="92441" bIns="46221" numCol="1" anchor="t" anchorCtr="0" compatLnSpc="1">
            <a:prstTxWarp prst="textNoShape">
              <a:avLst/>
            </a:prstTxWarp>
          </a:bodyPr>
          <a:lstStyle>
            <a:lvl1pPr>
              <a:defRPr sz="1200"/>
            </a:lvl1pPr>
          </a:lstStyle>
          <a:p>
            <a:pPr>
              <a:defRPr/>
            </a:pPr>
            <a:endParaRPr lang="en-US" dirty="0"/>
          </a:p>
        </p:txBody>
      </p:sp>
      <p:sp>
        <p:nvSpPr>
          <p:cNvPr id="1027" name="Rectangle 3"/>
          <p:cNvSpPr>
            <a:spLocks noGrp="1" noChangeArrowheads="1"/>
          </p:cNvSpPr>
          <p:nvPr>
            <p:ph type="dt" idx="1"/>
          </p:nvPr>
        </p:nvSpPr>
        <p:spPr bwMode="auto">
          <a:xfrm>
            <a:off x="3852018" y="1"/>
            <a:ext cx="2945659" cy="496411"/>
          </a:xfrm>
          <a:prstGeom prst="rect">
            <a:avLst/>
          </a:prstGeom>
          <a:noFill/>
          <a:ln w="9525">
            <a:noFill/>
            <a:miter lim="800000"/>
            <a:headEnd/>
            <a:tailEnd/>
          </a:ln>
        </p:spPr>
        <p:txBody>
          <a:bodyPr vert="horz" wrap="square" lIns="92441" tIns="46221" rIns="92441" bIns="46221" numCol="1" anchor="t" anchorCtr="0" compatLnSpc="1">
            <a:prstTxWarp prst="textNoShape">
              <a:avLst/>
            </a:prstTxWarp>
          </a:bodyPr>
          <a:lstStyle>
            <a:lvl1pPr algn="r">
              <a:defRPr sz="1200"/>
            </a:lvl1pPr>
          </a:lstStyle>
          <a:p>
            <a:pPr>
              <a:defRPr/>
            </a:pPr>
            <a:endParaRPr lang="en-US" dirty="0"/>
          </a:p>
        </p:txBody>
      </p:sp>
      <p:sp>
        <p:nvSpPr>
          <p:cNvPr id="16388" name="Rectangle 4"/>
          <p:cNvSpPr>
            <a:spLocks noGrp="1" noRot="1" noChangeAspect="1" noChangeArrowheads="1" noTextEdit="1"/>
          </p:cNvSpPr>
          <p:nvPr>
            <p:ph type="sldImg" idx="2"/>
          </p:nvPr>
        </p:nvSpPr>
        <p:spPr bwMode="auto">
          <a:xfrm>
            <a:off x="919163" y="746125"/>
            <a:ext cx="4959350" cy="3721100"/>
          </a:xfrm>
          <a:prstGeom prst="rect">
            <a:avLst/>
          </a:prstGeom>
          <a:noFill/>
          <a:ln w="9525">
            <a:solidFill>
              <a:srgbClr val="000000"/>
            </a:solidFill>
            <a:miter lim="800000"/>
            <a:headEnd/>
            <a:tailEnd/>
          </a:ln>
        </p:spPr>
      </p:sp>
      <p:sp>
        <p:nvSpPr>
          <p:cNvPr id="1029" name="Rectangle 5"/>
          <p:cNvSpPr>
            <a:spLocks noGrp="1" noChangeArrowheads="1"/>
          </p:cNvSpPr>
          <p:nvPr>
            <p:ph type="body" sz="quarter" idx="3"/>
          </p:nvPr>
        </p:nvSpPr>
        <p:spPr bwMode="auto">
          <a:xfrm>
            <a:off x="906360" y="4715907"/>
            <a:ext cx="4984962" cy="4467701"/>
          </a:xfrm>
          <a:prstGeom prst="rect">
            <a:avLst/>
          </a:prstGeom>
          <a:noFill/>
          <a:ln w="9525">
            <a:noFill/>
            <a:miter lim="800000"/>
            <a:headEnd/>
            <a:tailEnd/>
          </a:ln>
        </p:spPr>
        <p:txBody>
          <a:bodyPr vert="horz" wrap="square" lIns="92441" tIns="46221" rIns="92441" bIns="46221"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030" name="Rectangle 6"/>
          <p:cNvSpPr>
            <a:spLocks noGrp="1" noChangeArrowheads="1"/>
          </p:cNvSpPr>
          <p:nvPr>
            <p:ph type="ftr" sz="quarter" idx="4"/>
          </p:nvPr>
        </p:nvSpPr>
        <p:spPr bwMode="auto">
          <a:xfrm>
            <a:off x="3" y="9431814"/>
            <a:ext cx="2945659" cy="496411"/>
          </a:xfrm>
          <a:prstGeom prst="rect">
            <a:avLst/>
          </a:prstGeom>
          <a:noFill/>
          <a:ln w="9525">
            <a:noFill/>
            <a:miter lim="800000"/>
            <a:headEnd/>
            <a:tailEnd/>
          </a:ln>
        </p:spPr>
        <p:txBody>
          <a:bodyPr vert="horz" wrap="square" lIns="92441" tIns="46221" rIns="92441" bIns="46221" numCol="1" anchor="b" anchorCtr="0" compatLnSpc="1">
            <a:prstTxWarp prst="textNoShape">
              <a:avLst/>
            </a:prstTxWarp>
          </a:bodyPr>
          <a:lstStyle>
            <a:lvl1pPr>
              <a:defRPr sz="1200"/>
            </a:lvl1pPr>
          </a:lstStyle>
          <a:p>
            <a:pPr>
              <a:defRPr/>
            </a:pPr>
            <a:endParaRPr lang="en-US" dirty="0"/>
          </a:p>
        </p:txBody>
      </p:sp>
      <p:sp>
        <p:nvSpPr>
          <p:cNvPr id="1031" name="Rectangle 7"/>
          <p:cNvSpPr>
            <a:spLocks noGrp="1" noChangeArrowheads="1"/>
          </p:cNvSpPr>
          <p:nvPr>
            <p:ph type="sldNum" sz="quarter" idx="5"/>
          </p:nvPr>
        </p:nvSpPr>
        <p:spPr bwMode="auto">
          <a:xfrm>
            <a:off x="3852018" y="9431814"/>
            <a:ext cx="2945659" cy="496411"/>
          </a:xfrm>
          <a:prstGeom prst="rect">
            <a:avLst/>
          </a:prstGeom>
          <a:noFill/>
          <a:ln w="9525">
            <a:noFill/>
            <a:miter lim="800000"/>
            <a:headEnd/>
            <a:tailEnd/>
          </a:ln>
        </p:spPr>
        <p:txBody>
          <a:bodyPr vert="horz" wrap="square" lIns="92441" tIns="46221" rIns="92441" bIns="46221" numCol="1" anchor="b" anchorCtr="0" compatLnSpc="1">
            <a:prstTxWarp prst="textNoShape">
              <a:avLst/>
            </a:prstTxWarp>
          </a:bodyPr>
          <a:lstStyle>
            <a:lvl1pPr algn="r">
              <a:defRPr sz="1200"/>
            </a:lvl1pPr>
          </a:lstStyle>
          <a:p>
            <a:pPr>
              <a:defRPr/>
            </a:pPr>
            <a:fld id="{6B3CFC1B-0E00-4C88-84C7-CCC0463C469A}" type="slidenum">
              <a:rPr lang="en-US"/>
              <a:pPr>
                <a:defRPr/>
              </a:pPr>
              <a:t>‹#›</a:t>
            </a:fld>
            <a:endParaRPr lang="en-US" dirty="0"/>
          </a:p>
        </p:txBody>
      </p:sp>
    </p:spTree>
    <p:extLst>
      <p:ext uri="{BB962C8B-B14F-4D97-AF65-F5344CB8AC3E}">
        <p14:creationId xmlns:p14="http://schemas.microsoft.com/office/powerpoint/2010/main" val="133771057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pitchFamily="1" charset="-128"/>
        <a:cs typeface="+mn-cs"/>
      </a:defRPr>
    </a:lvl1pPr>
    <a:lvl2pPr marL="457200" algn="l" rtl="0" eaLnBrk="0" fontAlgn="base" hangingPunct="0">
      <a:spcBef>
        <a:spcPct val="30000"/>
      </a:spcBef>
      <a:spcAft>
        <a:spcPct val="0"/>
      </a:spcAft>
      <a:defRPr sz="1200" kern="1200">
        <a:solidFill>
          <a:schemeClr val="tx1"/>
        </a:solidFill>
        <a:latin typeface="Arial" charset="0"/>
        <a:ea typeface="ＭＳ Ｐゴシック" pitchFamily="1"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pitchFamily="1"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pitchFamily="1"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pitchFamily="1"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txBox="1">
            <a:spLocks noGrp="1" noChangeArrowheads="1"/>
          </p:cNvSpPr>
          <p:nvPr/>
        </p:nvSpPr>
        <p:spPr bwMode="auto">
          <a:xfrm>
            <a:off x="3851401" y="9431476"/>
            <a:ext cx="2946275" cy="49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177" tIns="46589" rIns="93177" bIns="46589" anchor="b"/>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lgn="r"/>
            <a:fld id="{A618E4FE-2225-489C-B5CE-1C2FC64D378D}" type="slidenum">
              <a:rPr lang="en-US" altLang="en-US" sz="1200" smtClean="0">
                <a:solidFill>
                  <a:prstClr val="black"/>
                </a:solidFill>
              </a:rPr>
              <a:pPr algn="r"/>
              <a:t>1</a:t>
            </a:fld>
            <a:endParaRPr lang="en-US" altLang="en-US" sz="1200" dirty="0" smtClean="0">
              <a:solidFill>
                <a:prstClr val="black"/>
              </a:solidFill>
            </a:endParaRPr>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latin typeface="Arial" pitchFamily="34" charset="0"/>
              <a:ea typeface="ＭＳ Ｐゴシック" pitchFamily="34"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pitchFamily="34" charset="-128"/>
              </a:defRPr>
            </a:lvl1pPr>
            <a:lvl2pPr marL="742950" indent="-285750" eaLnBrk="0" hangingPunct="0">
              <a:defRPr sz="2400">
                <a:solidFill>
                  <a:schemeClr val="tx1"/>
                </a:solidFill>
                <a:latin typeface="Arial" charset="0"/>
                <a:ea typeface="ＭＳ Ｐゴシック" pitchFamily="34" charset="-128"/>
              </a:defRPr>
            </a:lvl2pPr>
            <a:lvl3pPr marL="1143000" indent="-228600" eaLnBrk="0" hangingPunct="0">
              <a:defRPr sz="2400">
                <a:solidFill>
                  <a:schemeClr val="tx1"/>
                </a:solidFill>
                <a:latin typeface="Arial" charset="0"/>
                <a:ea typeface="ＭＳ Ｐゴシック" pitchFamily="34" charset="-128"/>
              </a:defRPr>
            </a:lvl3pPr>
            <a:lvl4pPr marL="1600200" indent="-228600" eaLnBrk="0" hangingPunct="0">
              <a:defRPr sz="2400">
                <a:solidFill>
                  <a:schemeClr val="tx1"/>
                </a:solidFill>
                <a:latin typeface="Arial" charset="0"/>
                <a:ea typeface="ＭＳ Ｐゴシック" pitchFamily="34" charset="-128"/>
              </a:defRPr>
            </a:lvl4pPr>
            <a:lvl5pPr marL="2057400" indent="-228600" eaLnBrk="0" hangingPunct="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fld id="{C94FE322-CC76-48F7-9067-CE9134ED9E6A}" type="slidenum">
              <a:rPr lang="en-US" sz="1200" smtClean="0">
                <a:solidFill>
                  <a:srgbClr val="000000"/>
                </a:solidFill>
              </a:rPr>
              <a:pPr/>
              <a:t>2</a:t>
            </a:fld>
            <a:endParaRPr lang="en-US" sz="1200" dirty="0" smtClean="0">
              <a:solidFill>
                <a:srgbClr val="000000"/>
              </a:solidFill>
            </a:endParaRPr>
          </a:p>
        </p:txBody>
      </p:sp>
      <p:sp>
        <p:nvSpPr>
          <p:cNvPr id="152579" name="Rectangle 2"/>
          <p:cNvSpPr>
            <a:spLocks noGrp="1" noRot="1" noChangeAspect="1" noChangeArrowheads="1" noTextEdit="1"/>
          </p:cNvSpPr>
          <p:nvPr>
            <p:ph type="sldImg"/>
          </p:nvPr>
        </p:nvSpPr>
        <p:spPr>
          <a:ln/>
        </p:spPr>
      </p:sp>
      <p:sp>
        <p:nvSpPr>
          <p:cNvPr id="1525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smtClean="0">
              <a:ea typeface="ＭＳ Ｐゴシック" pitchFamily="34"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pitchFamily="34" charset="-128"/>
              </a:defRPr>
            </a:lvl1pPr>
            <a:lvl2pPr marL="742950" indent="-285750" eaLnBrk="0" hangingPunct="0">
              <a:defRPr sz="2400">
                <a:solidFill>
                  <a:schemeClr val="tx1"/>
                </a:solidFill>
                <a:latin typeface="Arial" charset="0"/>
                <a:ea typeface="ＭＳ Ｐゴシック" pitchFamily="34" charset="-128"/>
              </a:defRPr>
            </a:lvl2pPr>
            <a:lvl3pPr marL="1143000" indent="-228600" eaLnBrk="0" hangingPunct="0">
              <a:defRPr sz="2400">
                <a:solidFill>
                  <a:schemeClr val="tx1"/>
                </a:solidFill>
                <a:latin typeface="Arial" charset="0"/>
                <a:ea typeface="ＭＳ Ｐゴシック" pitchFamily="34" charset="-128"/>
              </a:defRPr>
            </a:lvl3pPr>
            <a:lvl4pPr marL="1600200" indent="-228600" eaLnBrk="0" hangingPunct="0">
              <a:defRPr sz="2400">
                <a:solidFill>
                  <a:schemeClr val="tx1"/>
                </a:solidFill>
                <a:latin typeface="Arial" charset="0"/>
                <a:ea typeface="ＭＳ Ｐゴシック" pitchFamily="34" charset="-128"/>
              </a:defRPr>
            </a:lvl4pPr>
            <a:lvl5pPr marL="2057400" indent="-228600" eaLnBrk="0" hangingPunct="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fld id="{C94FE322-CC76-48F7-9067-CE9134ED9E6A}" type="slidenum">
              <a:rPr lang="en-US" sz="1200" smtClean="0">
                <a:solidFill>
                  <a:srgbClr val="000000"/>
                </a:solidFill>
              </a:rPr>
              <a:pPr/>
              <a:t>3</a:t>
            </a:fld>
            <a:endParaRPr lang="en-US" sz="1200" dirty="0" smtClean="0">
              <a:solidFill>
                <a:srgbClr val="000000"/>
              </a:solidFill>
            </a:endParaRPr>
          </a:p>
        </p:txBody>
      </p:sp>
      <p:sp>
        <p:nvSpPr>
          <p:cNvPr id="152579" name="Rectangle 2"/>
          <p:cNvSpPr>
            <a:spLocks noGrp="1" noRot="1" noChangeAspect="1" noChangeArrowheads="1" noTextEdit="1"/>
          </p:cNvSpPr>
          <p:nvPr>
            <p:ph type="sldImg"/>
          </p:nvPr>
        </p:nvSpPr>
        <p:spPr>
          <a:ln/>
        </p:spPr>
      </p:sp>
      <p:sp>
        <p:nvSpPr>
          <p:cNvPr id="1525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smtClean="0">
              <a:ea typeface="ＭＳ Ｐゴシック" pitchFamily="34"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pitchFamily="34" charset="-128"/>
              </a:defRPr>
            </a:lvl1pPr>
            <a:lvl2pPr marL="742950" indent="-285750" eaLnBrk="0" hangingPunct="0">
              <a:defRPr sz="2400">
                <a:solidFill>
                  <a:schemeClr val="tx1"/>
                </a:solidFill>
                <a:latin typeface="Arial" charset="0"/>
                <a:ea typeface="ＭＳ Ｐゴシック" pitchFamily="34" charset="-128"/>
              </a:defRPr>
            </a:lvl2pPr>
            <a:lvl3pPr marL="1143000" indent="-228600" eaLnBrk="0" hangingPunct="0">
              <a:defRPr sz="2400">
                <a:solidFill>
                  <a:schemeClr val="tx1"/>
                </a:solidFill>
                <a:latin typeface="Arial" charset="0"/>
                <a:ea typeface="ＭＳ Ｐゴシック" pitchFamily="34" charset="-128"/>
              </a:defRPr>
            </a:lvl3pPr>
            <a:lvl4pPr marL="1600200" indent="-228600" eaLnBrk="0" hangingPunct="0">
              <a:defRPr sz="2400">
                <a:solidFill>
                  <a:schemeClr val="tx1"/>
                </a:solidFill>
                <a:latin typeface="Arial" charset="0"/>
                <a:ea typeface="ＭＳ Ｐゴシック" pitchFamily="34" charset="-128"/>
              </a:defRPr>
            </a:lvl4pPr>
            <a:lvl5pPr marL="2057400" indent="-228600" eaLnBrk="0" hangingPunct="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fld id="{C94FE322-CC76-48F7-9067-CE9134ED9E6A}" type="slidenum">
              <a:rPr lang="en-US" sz="1200" smtClean="0">
                <a:solidFill>
                  <a:srgbClr val="000000"/>
                </a:solidFill>
              </a:rPr>
              <a:pPr/>
              <a:t>4</a:t>
            </a:fld>
            <a:endParaRPr lang="en-US" sz="1200" dirty="0" smtClean="0">
              <a:solidFill>
                <a:srgbClr val="000000"/>
              </a:solidFill>
            </a:endParaRPr>
          </a:p>
        </p:txBody>
      </p:sp>
      <p:sp>
        <p:nvSpPr>
          <p:cNvPr id="152579" name="Rectangle 2"/>
          <p:cNvSpPr>
            <a:spLocks noGrp="1" noRot="1" noChangeAspect="1" noChangeArrowheads="1" noTextEdit="1"/>
          </p:cNvSpPr>
          <p:nvPr>
            <p:ph type="sldImg"/>
          </p:nvPr>
        </p:nvSpPr>
        <p:spPr>
          <a:ln/>
        </p:spPr>
      </p:sp>
      <p:sp>
        <p:nvSpPr>
          <p:cNvPr id="1525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smtClean="0">
              <a:ea typeface="ＭＳ Ｐゴシック" pitchFamily="34"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p:spPr>
        <p:txBody>
          <a:bodyPr/>
          <a:lstStyle/>
          <a:p>
            <a:fld id="{81ABE101-F502-4386-9910-A135AE2A55CE}" type="slidenum">
              <a:rPr lang="en-US" smtClean="0"/>
              <a:pPr/>
              <a:t>18</a:t>
            </a:fld>
            <a:endParaRPr lang="en-US" dirty="0" smtClean="0"/>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685800" y="2286000"/>
            <a:ext cx="7772400" cy="1143000"/>
          </a:xfrm>
        </p:spPr>
        <p:txBody>
          <a:bodyPr/>
          <a:lstStyle>
            <a:lvl1pPr>
              <a:defRPr/>
            </a:lvl1pPr>
          </a:lstStyle>
          <a:p>
            <a:r>
              <a:rPr lang="en-US"/>
              <a:t>Click to edit Master title style</a:t>
            </a:r>
          </a:p>
        </p:txBody>
      </p:sp>
      <p:sp>
        <p:nvSpPr>
          <p:cNvPr id="6147"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xfrm>
            <a:off x="6553200" y="6248400"/>
            <a:ext cx="1905000" cy="457200"/>
          </a:xfrm>
        </p:spPr>
        <p:txBody>
          <a:bodyPr/>
          <a:lstStyle>
            <a:lvl1pPr>
              <a:defRPr sz="1400" b="0">
                <a:solidFill>
                  <a:schemeClr val="tx1"/>
                </a:solidFill>
                <a:latin typeface="+mn-lt"/>
              </a:defRPr>
            </a:lvl1pPr>
          </a:lstStyle>
          <a:p>
            <a:pPr>
              <a:defRPr/>
            </a:pPr>
            <a:fld id="{7A820C4A-A7F1-4B88-97FD-103EF1BF507C}"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A0B5ECF9-1465-4EF3-B65A-1F1703729436}" type="slidenum">
              <a:rPr lang="en-US"/>
              <a:pPr>
                <a:defRPr/>
              </a:pPr>
              <a:t>‹#›</a:t>
            </a:fld>
            <a:endParaRPr lang="en-US" sz="1400" b="0" dirty="0">
              <a:solidFill>
                <a:schemeClr val="tx1"/>
              </a:solidFill>
              <a:latin typeface="+mn-lt"/>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24650" y="76200"/>
            <a:ext cx="2190750" cy="5791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52400" y="76200"/>
            <a:ext cx="6419850" cy="5791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94B1FAC0-C71A-4374-BA6C-CC6F09EAD34A}" type="slidenum">
              <a:rPr lang="en-US"/>
              <a:pPr>
                <a:defRPr/>
              </a:pPr>
              <a:t>‹#›</a:t>
            </a:fld>
            <a:endParaRPr lang="en-US" sz="1400" b="0" dirty="0">
              <a:solidFill>
                <a:schemeClr val="tx1"/>
              </a:solidFill>
              <a:latin typeface="+mn-lt"/>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4" name="Picture 8" descr="Powerpoint Presentation Banne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5961063"/>
            <a:ext cx="9144000" cy="896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9" descr="Powerpoint Presentation T Banne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5875" y="0"/>
            <a:ext cx="9177338"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lstStyle>
          <a:p>
            <a:pPr>
              <a:defRPr/>
            </a:pPr>
            <a:endParaRPr lang="en-US" dirty="0">
              <a:solidFill>
                <a:srgbClr val="000000"/>
              </a:solidFill>
            </a:endParaRPr>
          </a:p>
        </p:txBody>
      </p:sp>
      <p:sp>
        <p:nvSpPr>
          <p:cNvPr id="7" name="Footer Placeholder 4"/>
          <p:cNvSpPr>
            <a:spLocks noGrp="1"/>
          </p:cNvSpPr>
          <p:nvPr>
            <p:ph type="ftr" sz="quarter" idx="11"/>
          </p:nvPr>
        </p:nvSpPr>
        <p:spPr/>
        <p:txBody>
          <a:bodyPr/>
          <a:lstStyle>
            <a:lvl1pPr>
              <a:defRPr/>
            </a:lvl1pPr>
          </a:lstStyle>
          <a:p>
            <a:pPr>
              <a:defRPr/>
            </a:pPr>
            <a:endParaRPr lang="en-US" dirty="0">
              <a:solidFill>
                <a:srgbClr val="000000"/>
              </a:solidFill>
            </a:endParaRPr>
          </a:p>
        </p:txBody>
      </p:sp>
      <p:sp>
        <p:nvSpPr>
          <p:cNvPr id="8" name="Slide Number Placeholder 5"/>
          <p:cNvSpPr>
            <a:spLocks noGrp="1"/>
          </p:cNvSpPr>
          <p:nvPr>
            <p:ph type="sldNum" sz="quarter" idx="12"/>
          </p:nvPr>
        </p:nvSpPr>
        <p:spPr/>
        <p:txBody>
          <a:bodyPr/>
          <a:lstStyle>
            <a:lvl1pPr>
              <a:defRPr/>
            </a:lvl1pPr>
          </a:lstStyle>
          <a:p>
            <a:pPr>
              <a:defRPr/>
            </a:pPr>
            <a:fld id="{CBDF8EEF-8F06-419A-BB52-93B8A358BE80}" type="slidenum">
              <a:rPr lang="en-US">
                <a:solidFill>
                  <a:srgbClr val="808080"/>
                </a:solidFill>
              </a:rPr>
              <a:pPr>
                <a:defRPr/>
              </a:pPr>
              <a:t>‹#›</a:t>
            </a:fld>
            <a:endParaRPr lang="en-US" sz="1400" b="0" dirty="0">
              <a:solidFill>
                <a:srgbClr val="000000"/>
              </a:solidFill>
            </a:endParaRPr>
          </a:p>
        </p:txBody>
      </p:sp>
    </p:spTree>
    <p:extLst>
      <p:ext uri="{BB962C8B-B14F-4D97-AF65-F5344CB8AC3E}">
        <p14:creationId xmlns:p14="http://schemas.microsoft.com/office/powerpoint/2010/main" val="16293295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5" name="Picture 8" descr="Powerpoint Presentation Banne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5961063"/>
            <a:ext cx="9144000" cy="896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9" descr="Powerpoint Presentation T Banne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5875" y="0"/>
            <a:ext cx="9177338"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52400" y="1295400"/>
            <a:ext cx="43053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10100" y="1295400"/>
            <a:ext cx="43053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4"/>
          <p:cNvSpPr>
            <a:spLocks noGrp="1"/>
          </p:cNvSpPr>
          <p:nvPr>
            <p:ph type="dt" sz="half" idx="10"/>
          </p:nvPr>
        </p:nvSpPr>
        <p:spPr/>
        <p:txBody>
          <a:bodyPr/>
          <a:lstStyle>
            <a:lvl1pPr>
              <a:defRPr/>
            </a:lvl1pPr>
          </a:lstStyle>
          <a:p>
            <a:pPr>
              <a:defRPr/>
            </a:pPr>
            <a:endParaRPr lang="en-US" dirty="0">
              <a:solidFill>
                <a:srgbClr val="000000"/>
              </a:solidFill>
            </a:endParaRPr>
          </a:p>
        </p:txBody>
      </p:sp>
      <p:sp>
        <p:nvSpPr>
          <p:cNvPr id="8" name="Footer Placeholder 5"/>
          <p:cNvSpPr>
            <a:spLocks noGrp="1"/>
          </p:cNvSpPr>
          <p:nvPr>
            <p:ph type="ftr" sz="quarter" idx="11"/>
          </p:nvPr>
        </p:nvSpPr>
        <p:spPr/>
        <p:txBody>
          <a:bodyPr/>
          <a:lstStyle>
            <a:lvl1pPr>
              <a:defRPr/>
            </a:lvl1pPr>
          </a:lstStyle>
          <a:p>
            <a:pPr>
              <a:defRPr/>
            </a:pPr>
            <a:endParaRPr lang="en-US" dirty="0">
              <a:solidFill>
                <a:srgbClr val="000000"/>
              </a:solidFill>
            </a:endParaRPr>
          </a:p>
        </p:txBody>
      </p:sp>
      <p:sp>
        <p:nvSpPr>
          <p:cNvPr id="9" name="Slide Number Placeholder 6"/>
          <p:cNvSpPr>
            <a:spLocks noGrp="1"/>
          </p:cNvSpPr>
          <p:nvPr>
            <p:ph type="sldNum" sz="quarter" idx="12"/>
          </p:nvPr>
        </p:nvSpPr>
        <p:spPr/>
        <p:txBody>
          <a:bodyPr/>
          <a:lstStyle>
            <a:lvl1pPr>
              <a:defRPr/>
            </a:lvl1pPr>
          </a:lstStyle>
          <a:p>
            <a:pPr>
              <a:defRPr/>
            </a:pPr>
            <a:fld id="{B6001269-DB33-4A37-B1BE-55457D548041}" type="slidenum">
              <a:rPr lang="en-US">
                <a:solidFill>
                  <a:srgbClr val="808080"/>
                </a:solidFill>
              </a:rPr>
              <a:pPr>
                <a:defRPr/>
              </a:pPr>
              <a:t>‹#›</a:t>
            </a:fld>
            <a:endParaRPr lang="en-US" sz="1400" b="0" dirty="0">
              <a:solidFill>
                <a:srgbClr val="000000"/>
              </a:solidFill>
            </a:endParaRPr>
          </a:p>
        </p:txBody>
      </p:sp>
    </p:spTree>
    <p:extLst>
      <p:ext uri="{BB962C8B-B14F-4D97-AF65-F5344CB8AC3E}">
        <p14:creationId xmlns:p14="http://schemas.microsoft.com/office/powerpoint/2010/main" val="32674631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7" name="Picture 8" descr="Powerpoint Presentation Banne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5961063"/>
            <a:ext cx="9144000" cy="896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9" descr="Powerpoint Presentation T Banne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5875" y="0"/>
            <a:ext cx="9177338"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Date Placeholder 6"/>
          <p:cNvSpPr>
            <a:spLocks noGrp="1"/>
          </p:cNvSpPr>
          <p:nvPr>
            <p:ph type="dt" sz="half" idx="10"/>
          </p:nvPr>
        </p:nvSpPr>
        <p:spPr/>
        <p:txBody>
          <a:bodyPr/>
          <a:lstStyle>
            <a:lvl1pPr>
              <a:defRPr/>
            </a:lvl1pPr>
          </a:lstStyle>
          <a:p>
            <a:pPr>
              <a:defRPr/>
            </a:pPr>
            <a:endParaRPr lang="en-US" dirty="0">
              <a:solidFill>
                <a:srgbClr val="000000"/>
              </a:solidFill>
            </a:endParaRPr>
          </a:p>
        </p:txBody>
      </p:sp>
      <p:sp>
        <p:nvSpPr>
          <p:cNvPr id="10" name="Footer Placeholder 7"/>
          <p:cNvSpPr>
            <a:spLocks noGrp="1"/>
          </p:cNvSpPr>
          <p:nvPr>
            <p:ph type="ftr" sz="quarter" idx="11"/>
          </p:nvPr>
        </p:nvSpPr>
        <p:spPr/>
        <p:txBody>
          <a:bodyPr/>
          <a:lstStyle>
            <a:lvl1pPr>
              <a:defRPr/>
            </a:lvl1pPr>
          </a:lstStyle>
          <a:p>
            <a:pPr>
              <a:defRPr/>
            </a:pPr>
            <a:endParaRPr lang="en-US" dirty="0">
              <a:solidFill>
                <a:srgbClr val="000000"/>
              </a:solidFill>
            </a:endParaRPr>
          </a:p>
        </p:txBody>
      </p:sp>
      <p:sp>
        <p:nvSpPr>
          <p:cNvPr id="11" name="Slide Number Placeholder 8"/>
          <p:cNvSpPr>
            <a:spLocks noGrp="1"/>
          </p:cNvSpPr>
          <p:nvPr>
            <p:ph type="sldNum" sz="quarter" idx="12"/>
          </p:nvPr>
        </p:nvSpPr>
        <p:spPr/>
        <p:txBody>
          <a:bodyPr/>
          <a:lstStyle>
            <a:lvl1pPr>
              <a:defRPr/>
            </a:lvl1pPr>
          </a:lstStyle>
          <a:p>
            <a:pPr>
              <a:defRPr/>
            </a:pPr>
            <a:fld id="{083E9E1D-C5C2-4A43-A824-8263E48D6CE6}" type="slidenum">
              <a:rPr lang="en-US">
                <a:solidFill>
                  <a:srgbClr val="808080"/>
                </a:solidFill>
              </a:rPr>
              <a:pPr>
                <a:defRPr/>
              </a:pPr>
              <a:t>‹#›</a:t>
            </a:fld>
            <a:endParaRPr lang="en-US" sz="1400" b="0" dirty="0">
              <a:solidFill>
                <a:srgbClr val="000000"/>
              </a:solidFill>
            </a:endParaRPr>
          </a:p>
        </p:txBody>
      </p:sp>
    </p:spTree>
    <p:extLst>
      <p:ext uri="{BB962C8B-B14F-4D97-AF65-F5344CB8AC3E}">
        <p14:creationId xmlns:p14="http://schemas.microsoft.com/office/powerpoint/2010/main" val="400565606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3" name="Picture 8" descr="Powerpoint Presentation Banne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5961063"/>
            <a:ext cx="9144000" cy="896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9" descr="Powerpoint Presentation T Banne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5875" y="0"/>
            <a:ext cx="9177338"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2"/>
          <p:cNvSpPr>
            <a:spLocks noGrp="1"/>
          </p:cNvSpPr>
          <p:nvPr>
            <p:ph type="dt" sz="half" idx="10"/>
          </p:nvPr>
        </p:nvSpPr>
        <p:spPr/>
        <p:txBody>
          <a:bodyPr/>
          <a:lstStyle>
            <a:lvl1pPr>
              <a:defRPr/>
            </a:lvl1pPr>
          </a:lstStyle>
          <a:p>
            <a:pPr>
              <a:defRPr/>
            </a:pPr>
            <a:endParaRPr lang="en-US" dirty="0">
              <a:solidFill>
                <a:srgbClr val="000000"/>
              </a:solidFill>
            </a:endParaRPr>
          </a:p>
        </p:txBody>
      </p:sp>
      <p:sp>
        <p:nvSpPr>
          <p:cNvPr id="6" name="Footer Placeholder 3"/>
          <p:cNvSpPr>
            <a:spLocks noGrp="1"/>
          </p:cNvSpPr>
          <p:nvPr>
            <p:ph type="ftr" sz="quarter" idx="11"/>
          </p:nvPr>
        </p:nvSpPr>
        <p:spPr/>
        <p:txBody>
          <a:bodyPr/>
          <a:lstStyle>
            <a:lvl1pPr>
              <a:defRPr/>
            </a:lvl1pPr>
          </a:lstStyle>
          <a:p>
            <a:pPr>
              <a:defRPr/>
            </a:pPr>
            <a:endParaRPr lang="en-US" dirty="0">
              <a:solidFill>
                <a:srgbClr val="000000"/>
              </a:solidFill>
            </a:endParaRPr>
          </a:p>
        </p:txBody>
      </p:sp>
      <p:sp>
        <p:nvSpPr>
          <p:cNvPr id="7" name="Slide Number Placeholder 4"/>
          <p:cNvSpPr>
            <a:spLocks noGrp="1"/>
          </p:cNvSpPr>
          <p:nvPr>
            <p:ph type="sldNum" sz="quarter" idx="12"/>
          </p:nvPr>
        </p:nvSpPr>
        <p:spPr/>
        <p:txBody>
          <a:bodyPr/>
          <a:lstStyle>
            <a:lvl1pPr>
              <a:defRPr/>
            </a:lvl1pPr>
          </a:lstStyle>
          <a:p>
            <a:pPr>
              <a:defRPr/>
            </a:pPr>
            <a:fld id="{4E3794EB-5A86-4CC5-B2E7-F40A65B85DA4}" type="slidenum">
              <a:rPr lang="en-US">
                <a:solidFill>
                  <a:srgbClr val="808080"/>
                </a:solidFill>
              </a:rPr>
              <a:pPr>
                <a:defRPr/>
              </a:pPr>
              <a:t>‹#›</a:t>
            </a:fld>
            <a:endParaRPr lang="en-US" sz="1400" b="0" dirty="0">
              <a:solidFill>
                <a:srgbClr val="000000"/>
              </a:solidFill>
            </a:endParaRPr>
          </a:p>
        </p:txBody>
      </p:sp>
    </p:spTree>
    <p:extLst>
      <p:ext uri="{BB962C8B-B14F-4D97-AF65-F5344CB8AC3E}">
        <p14:creationId xmlns:p14="http://schemas.microsoft.com/office/powerpoint/2010/main" val="55211006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Picture 8" descr="Powerpoint Presentation Banne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5961063"/>
            <a:ext cx="9144000" cy="896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9" descr="Powerpoint Presentation T Banne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5875" y="0"/>
            <a:ext cx="9177338"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Date Placeholder 1"/>
          <p:cNvSpPr>
            <a:spLocks noGrp="1"/>
          </p:cNvSpPr>
          <p:nvPr>
            <p:ph type="dt" sz="half" idx="10"/>
          </p:nvPr>
        </p:nvSpPr>
        <p:spPr/>
        <p:txBody>
          <a:bodyPr/>
          <a:lstStyle>
            <a:lvl1pPr>
              <a:defRPr/>
            </a:lvl1pPr>
          </a:lstStyle>
          <a:p>
            <a:pPr>
              <a:defRPr/>
            </a:pPr>
            <a:endParaRPr lang="en-US" dirty="0">
              <a:solidFill>
                <a:srgbClr val="000000"/>
              </a:solidFill>
            </a:endParaRPr>
          </a:p>
        </p:txBody>
      </p:sp>
      <p:sp>
        <p:nvSpPr>
          <p:cNvPr id="5" name="Footer Placeholder 2"/>
          <p:cNvSpPr>
            <a:spLocks noGrp="1"/>
          </p:cNvSpPr>
          <p:nvPr>
            <p:ph type="ftr" sz="quarter" idx="11"/>
          </p:nvPr>
        </p:nvSpPr>
        <p:spPr/>
        <p:txBody>
          <a:bodyPr/>
          <a:lstStyle>
            <a:lvl1pPr>
              <a:defRPr/>
            </a:lvl1pPr>
          </a:lstStyle>
          <a:p>
            <a:pPr>
              <a:defRPr/>
            </a:pPr>
            <a:endParaRPr lang="en-US" dirty="0">
              <a:solidFill>
                <a:srgbClr val="000000"/>
              </a:solidFill>
            </a:endParaRPr>
          </a:p>
        </p:txBody>
      </p:sp>
      <p:sp>
        <p:nvSpPr>
          <p:cNvPr id="6" name="Slide Number Placeholder 3"/>
          <p:cNvSpPr>
            <a:spLocks noGrp="1"/>
          </p:cNvSpPr>
          <p:nvPr>
            <p:ph type="sldNum" sz="quarter" idx="12"/>
          </p:nvPr>
        </p:nvSpPr>
        <p:spPr/>
        <p:txBody>
          <a:bodyPr/>
          <a:lstStyle>
            <a:lvl1pPr>
              <a:defRPr/>
            </a:lvl1pPr>
          </a:lstStyle>
          <a:p>
            <a:pPr>
              <a:defRPr/>
            </a:pPr>
            <a:fld id="{CAE0D527-444D-48EA-8D22-CE6637E46A92}" type="slidenum">
              <a:rPr lang="en-US">
                <a:solidFill>
                  <a:srgbClr val="808080"/>
                </a:solidFill>
              </a:rPr>
              <a:pPr>
                <a:defRPr/>
              </a:pPr>
              <a:t>‹#›</a:t>
            </a:fld>
            <a:endParaRPr lang="en-US" sz="1400" b="0" dirty="0">
              <a:solidFill>
                <a:srgbClr val="000000"/>
              </a:solidFill>
            </a:endParaRPr>
          </a:p>
        </p:txBody>
      </p:sp>
    </p:spTree>
    <p:extLst>
      <p:ext uri="{BB962C8B-B14F-4D97-AF65-F5344CB8AC3E}">
        <p14:creationId xmlns:p14="http://schemas.microsoft.com/office/powerpoint/2010/main" val="275005367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5" name="Picture 8" descr="Powerpoint Presentation Banne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5961063"/>
            <a:ext cx="9144000" cy="896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9" descr="Powerpoint Presentation T Banne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5875" y="0"/>
            <a:ext cx="9177338"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p:txBody>
          <a:bodyPr/>
          <a:lstStyle>
            <a:lvl1pPr>
              <a:defRPr/>
            </a:lvl1pPr>
          </a:lstStyle>
          <a:p>
            <a:pPr>
              <a:defRPr/>
            </a:pPr>
            <a:endParaRPr lang="en-US" dirty="0">
              <a:solidFill>
                <a:srgbClr val="000000"/>
              </a:solidFill>
            </a:endParaRPr>
          </a:p>
        </p:txBody>
      </p:sp>
      <p:sp>
        <p:nvSpPr>
          <p:cNvPr id="8" name="Footer Placeholder 5"/>
          <p:cNvSpPr>
            <a:spLocks noGrp="1"/>
          </p:cNvSpPr>
          <p:nvPr>
            <p:ph type="ftr" sz="quarter" idx="11"/>
          </p:nvPr>
        </p:nvSpPr>
        <p:spPr/>
        <p:txBody>
          <a:bodyPr/>
          <a:lstStyle>
            <a:lvl1pPr>
              <a:defRPr/>
            </a:lvl1pPr>
          </a:lstStyle>
          <a:p>
            <a:pPr>
              <a:defRPr/>
            </a:pPr>
            <a:endParaRPr lang="en-US" dirty="0">
              <a:solidFill>
                <a:srgbClr val="000000"/>
              </a:solidFill>
            </a:endParaRPr>
          </a:p>
        </p:txBody>
      </p:sp>
      <p:sp>
        <p:nvSpPr>
          <p:cNvPr id="9" name="Slide Number Placeholder 6"/>
          <p:cNvSpPr>
            <a:spLocks noGrp="1"/>
          </p:cNvSpPr>
          <p:nvPr>
            <p:ph type="sldNum" sz="quarter" idx="12"/>
          </p:nvPr>
        </p:nvSpPr>
        <p:spPr/>
        <p:txBody>
          <a:bodyPr/>
          <a:lstStyle>
            <a:lvl1pPr>
              <a:defRPr/>
            </a:lvl1pPr>
          </a:lstStyle>
          <a:p>
            <a:pPr>
              <a:defRPr/>
            </a:pPr>
            <a:fld id="{80730E50-4B6A-4AD1-8862-F1363791C23A}" type="slidenum">
              <a:rPr lang="en-US">
                <a:solidFill>
                  <a:srgbClr val="808080"/>
                </a:solidFill>
              </a:rPr>
              <a:pPr>
                <a:defRPr/>
              </a:pPr>
              <a:t>‹#›</a:t>
            </a:fld>
            <a:endParaRPr lang="en-US" sz="1400" b="0" dirty="0">
              <a:solidFill>
                <a:srgbClr val="000000"/>
              </a:solidFill>
            </a:endParaRPr>
          </a:p>
        </p:txBody>
      </p:sp>
    </p:spTree>
    <p:extLst>
      <p:ext uri="{BB962C8B-B14F-4D97-AF65-F5344CB8AC3E}">
        <p14:creationId xmlns:p14="http://schemas.microsoft.com/office/powerpoint/2010/main" val="209407774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5" name="Picture 8" descr="Powerpoint Presentation Banne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5961063"/>
            <a:ext cx="9144000" cy="896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9" descr="Powerpoint Presentation T Banne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5875" y="0"/>
            <a:ext cx="9177338"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p:txBody>
          <a:bodyPr/>
          <a:lstStyle>
            <a:lvl1pPr>
              <a:defRPr/>
            </a:lvl1pPr>
          </a:lstStyle>
          <a:p>
            <a:pPr>
              <a:defRPr/>
            </a:pPr>
            <a:endParaRPr lang="en-US" dirty="0">
              <a:solidFill>
                <a:srgbClr val="000000"/>
              </a:solidFill>
            </a:endParaRPr>
          </a:p>
        </p:txBody>
      </p:sp>
      <p:sp>
        <p:nvSpPr>
          <p:cNvPr id="8" name="Footer Placeholder 5"/>
          <p:cNvSpPr>
            <a:spLocks noGrp="1"/>
          </p:cNvSpPr>
          <p:nvPr>
            <p:ph type="ftr" sz="quarter" idx="11"/>
          </p:nvPr>
        </p:nvSpPr>
        <p:spPr/>
        <p:txBody>
          <a:bodyPr/>
          <a:lstStyle>
            <a:lvl1pPr>
              <a:defRPr/>
            </a:lvl1pPr>
          </a:lstStyle>
          <a:p>
            <a:pPr>
              <a:defRPr/>
            </a:pPr>
            <a:endParaRPr lang="en-US" dirty="0">
              <a:solidFill>
                <a:srgbClr val="000000"/>
              </a:solidFill>
            </a:endParaRPr>
          </a:p>
        </p:txBody>
      </p:sp>
      <p:sp>
        <p:nvSpPr>
          <p:cNvPr id="9" name="Slide Number Placeholder 6"/>
          <p:cNvSpPr>
            <a:spLocks noGrp="1"/>
          </p:cNvSpPr>
          <p:nvPr>
            <p:ph type="sldNum" sz="quarter" idx="12"/>
          </p:nvPr>
        </p:nvSpPr>
        <p:spPr/>
        <p:txBody>
          <a:bodyPr/>
          <a:lstStyle>
            <a:lvl1pPr>
              <a:defRPr/>
            </a:lvl1pPr>
          </a:lstStyle>
          <a:p>
            <a:pPr>
              <a:defRPr/>
            </a:pPr>
            <a:fld id="{C3C18FB4-AD1F-47A4-9384-00CD5F52A513}" type="slidenum">
              <a:rPr lang="en-US">
                <a:solidFill>
                  <a:srgbClr val="808080"/>
                </a:solidFill>
              </a:rPr>
              <a:pPr>
                <a:defRPr/>
              </a:pPr>
              <a:t>‹#›</a:t>
            </a:fld>
            <a:endParaRPr lang="en-US" sz="1400" b="0" dirty="0">
              <a:solidFill>
                <a:srgbClr val="000000"/>
              </a:solidFill>
            </a:endParaRPr>
          </a:p>
        </p:txBody>
      </p:sp>
    </p:spTree>
    <p:extLst>
      <p:ext uri="{BB962C8B-B14F-4D97-AF65-F5344CB8AC3E}">
        <p14:creationId xmlns:p14="http://schemas.microsoft.com/office/powerpoint/2010/main" val="12068149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4" name="Picture 9" descr="Powerpoint Presentation T Banne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5875" y="0"/>
            <a:ext cx="9177338" cy="1052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endParaRPr lang="en-US" dirty="0">
              <a:solidFill>
                <a:srgbClr val="000000"/>
              </a:solidFill>
            </a:endParaRPr>
          </a:p>
        </p:txBody>
      </p:sp>
      <p:sp>
        <p:nvSpPr>
          <p:cNvPr id="6" name="Footer Placeholder 4"/>
          <p:cNvSpPr>
            <a:spLocks noGrp="1"/>
          </p:cNvSpPr>
          <p:nvPr>
            <p:ph type="ftr" sz="quarter" idx="11"/>
          </p:nvPr>
        </p:nvSpPr>
        <p:spPr/>
        <p:txBody>
          <a:bodyPr/>
          <a:lstStyle>
            <a:lvl1pPr>
              <a:defRPr/>
            </a:lvl1pPr>
          </a:lstStyle>
          <a:p>
            <a:pPr>
              <a:defRPr/>
            </a:pPr>
            <a:endParaRPr lang="en-US" dirty="0">
              <a:solidFill>
                <a:srgbClr val="000000"/>
              </a:solidFill>
            </a:endParaRPr>
          </a:p>
        </p:txBody>
      </p:sp>
      <p:sp>
        <p:nvSpPr>
          <p:cNvPr id="7" name="Slide Number Placeholder 5"/>
          <p:cNvSpPr>
            <a:spLocks noGrp="1"/>
          </p:cNvSpPr>
          <p:nvPr>
            <p:ph type="sldNum" sz="quarter" idx="12"/>
          </p:nvPr>
        </p:nvSpPr>
        <p:spPr/>
        <p:txBody>
          <a:bodyPr/>
          <a:lstStyle>
            <a:lvl1pPr>
              <a:defRPr/>
            </a:lvl1pPr>
          </a:lstStyle>
          <a:p>
            <a:pPr>
              <a:defRPr/>
            </a:pPr>
            <a:fld id="{739FA13A-D6C5-4836-84A0-9EBF800D872B}" type="slidenum">
              <a:rPr lang="en-US">
                <a:solidFill>
                  <a:srgbClr val="808080"/>
                </a:solidFill>
              </a:rPr>
              <a:pPr>
                <a:defRPr/>
              </a:pPr>
              <a:t>‹#›</a:t>
            </a:fld>
            <a:endParaRPr lang="en-US" sz="1400" b="0" dirty="0">
              <a:solidFill>
                <a:srgbClr val="000000"/>
              </a:solidFill>
            </a:endParaRPr>
          </a:p>
        </p:txBody>
      </p:sp>
    </p:spTree>
    <p:extLst>
      <p:ext uri="{BB962C8B-B14F-4D97-AF65-F5344CB8AC3E}">
        <p14:creationId xmlns:p14="http://schemas.microsoft.com/office/powerpoint/2010/main" val="9369848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18CC9CFB-5521-4678-B011-3614EFC0CBEB}" type="slidenum">
              <a:rPr lang="en-US"/>
              <a:pPr>
                <a:defRPr/>
              </a:pPr>
              <a:t>‹#›</a:t>
            </a:fld>
            <a:endParaRPr lang="en-US" sz="1400" b="0" dirty="0">
              <a:solidFill>
                <a:schemeClr val="tx1"/>
              </a:solidFill>
              <a:latin typeface="+mn-lt"/>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797A9A0B-050D-4155-853A-3F440EC7EC84}" type="slidenum">
              <a:rPr lang="en-US"/>
              <a:pPr>
                <a:defRPr/>
              </a:pPr>
              <a:t>‹#›</a:t>
            </a:fld>
            <a:endParaRPr lang="en-US" sz="1400" b="0" dirty="0">
              <a:solidFill>
                <a:schemeClr val="tx1"/>
              </a:solidFill>
              <a:latin typeface="+mn-lt"/>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52400" y="1295400"/>
            <a:ext cx="43053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10100" y="1295400"/>
            <a:ext cx="43053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pPr>
              <a:defRPr/>
            </a:pPr>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dirty="0"/>
          </a:p>
        </p:txBody>
      </p:sp>
      <p:sp>
        <p:nvSpPr>
          <p:cNvPr id="7" name="Slide Number Placeholder 6"/>
          <p:cNvSpPr>
            <a:spLocks noGrp="1"/>
          </p:cNvSpPr>
          <p:nvPr>
            <p:ph type="sldNum" sz="quarter" idx="12"/>
          </p:nvPr>
        </p:nvSpPr>
        <p:spPr/>
        <p:txBody>
          <a:bodyPr/>
          <a:lstStyle>
            <a:lvl1pPr>
              <a:defRPr/>
            </a:lvl1pPr>
          </a:lstStyle>
          <a:p>
            <a:pPr>
              <a:defRPr/>
            </a:pPr>
            <a:fld id="{A82FDD07-E551-4080-834D-8DF4EAB96ACF}" type="slidenum">
              <a:rPr lang="en-US"/>
              <a:pPr>
                <a:defRPr/>
              </a:pPr>
              <a:t>‹#›</a:t>
            </a:fld>
            <a:endParaRPr lang="en-US" sz="1400" b="0" dirty="0">
              <a:solidFill>
                <a:schemeClr val="tx1"/>
              </a:solidFill>
              <a:latin typeface="+mn-lt"/>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pPr>
              <a:defRPr/>
            </a:pPr>
            <a:endParaRPr lang="en-US" dirty="0"/>
          </a:p>
        </p:txBody>
      </p:sp>
      <p:sp>
        <p:nvSpPr>
          <p:cNvPr id="8" name="Footer Placeholder 7"/>
          <p:cNvSpPr>
            <a:spLocks noGrp="1"/>
          </p:cNvSpPr>
          <p:nvPr>
            <p:ph type="ftr" sz="quarter" idx="11"/>
          </p:nvPr>
        </p:nvSpPr>
        <p:spPr/>
        <p:txBody>
          <a:bodyPr/>
          <a:lstStyle>
            <a:lvl1pPr>
              <a:defRPr/>
            </a:lvl1pPr>
          </a:lstStyle>
          <a:p>
            <a:pPr>
              <a:defRPr/>
            </a:pPr>
            <a:endParaRPr lang="en-US" dirty="0"/>
          </a:p>
        </p:txBody>
      </p:sp>
      <p:sp>
        <p:nvSpPr>
          <p:cNvPr id="9" name="Slide Number Placeholder 8"/>
          <p:cNvSpPr>
            <a:spLocks noGrp="1"/>
          </p:cNvSpPr>
          <p:nvPr>
            <p:ph type="sldNum" sz="quarter" idx="12"/>
          </p:nvPr>
        </p:nvSpPr>
        <p:spPr/>
        <p:txBody>
          <a:bodyPr/>
          <a:lstStyle>
            <a:lvl1pPr>
              <a:defRPr/>
            </a:lvl1pPr>
          </a:lstStyle>
          <a:p>
            <a:pPr>
              <a:defRPr/>
            </a:pPr>
            <a:fld id="{80C94576-B670-40AC-95FC-9F33BDCC6763}" type="slidenum">
              <a:rPr lang="en-US"/>
              <a:pPr>
                <a:defRPr/>
              </a:pPr>
              <a:t>‹#›</a:t>
            </a:fld>
            <a:endParaRPr lang="en-US" sz="1400" b="0" dirty="0">
              <a:solidFill>
                <a:schemeClr val="tx1"/>
              </a:solidFill>
              <a:latin typeface="+mn-lt"/>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pPr>
              <a:defRPr/>
            </a:pPr>
            <a:endParaRPr lang="en-US" dirty="0"/>
          </a:p>
        </p:txBody>
      </p:sp>
      <p:sp>
        <p:nvSpPr>
          <p:cNvPr id="4" name="Footer Placeholder 3"/>
          <p:cNvSpPr>
            <a:spLocks noGrp="1"/>
          </p:cNvSpPr>
          <p:nvPr>
            <p:ph type="ftr" sz="quarter" idx="11"/>
          </p:nvPr>
        </p:nvSpPr>
        <p:spPr/>
        <p:txBody>
          <a:bodyPr/>
          <a:lstStyle>
            <a:lvl1pPr>
              <a:defRPr/>
            </a:lvl1pPr>
          </a:lstStyle>
          <a:p>
            <a:pPr>
              <a:defRPr/>
            </a:pPr>
            <a:endParaRPr lang="en-US" dirty="0"/>
          </a:p>
        </p:txBody>
      </p:sp>
      <p:sp>
        <p:nvSpPr>
          <p:cNvPr id="5" name="Slide Number Placeholder 4"/>
          <p:cNvSpPr>
            <a:spLocks noGrp="1"/>
          </p:cNvSpPr>
          <p:nvPr>
            <p:ph type="sldNum" sz="quarter" idx="12"/>
          </p:nvPr>
        </p:nvSpPr>
        <p:spPr/>
        <p:txBody>
          <a:bodyPr/>
          <a:lstStyle>
            <a:lvl1pPr>
              <a:defRPr/>
            </a:lvl1pPr>
          </a:lstStyle>
          <a:p>
            <a:pPr>
              <a:defRPr/>
            </a:pPr>
            <a:fld id="{0237F379-0440-461B-BC01-BC2256C3CC41}" type="slidenum">
              <a:rPr lang="en-US"/>
              <a:pPr>
                <a:defRPr/>
              </a:pPr>
              <a:t>‹#›</a:t>
            </a:fld>
            <a:endParaRPr lang="en-US" sz="1400" b="0" dirty="0">
              <a:solidFill>
                <a:schemeClr val="tx1"/>
              </a:solidFill>
              <a:latin typeface="+mn-lt"/>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endParaRPr lang="en-US" dirty="0"/>
          </a:p>
        </p:txBody>
      </p:sp>
      <p:sp>
        <p:nvSpPr>
          <p:cNvPr id="3" name="Footer Placeholder 2"/>
          <p:cNvSpPr>
            <a:spLocks noGrp="1"/>
          </p:cNvSpPr>
          <p:nvPr>
            <p:ph type="ftr" sz="quarter" idx="11"/>
          </p:nvPr>
        </p:nvSpPr>
        <p:spPr/>
        <p:txBody>
          <a:bodyPr/>
          <a:lstStyle>
            <a:lvl1pPr>
              <a:defRPr/>
            </a:lvl1pPr>
          </a:lstStyle>
          <a:p>
            <a:pPr>
              <a:defRPr/>
            </a:pPr>
            <a:endParaRPr lang="en-US" dirty="0"/>
          </a:p>
        </p:txBody>
      </p:sp>
      <p:sp>
        <p:nvSpPr>
          <p:cNvPr id="4" name="Slide Number Placeholder 3"/>
          <p:cNvSpPr>
            <a:spLocks noGrp="1"/>
          </p:cNvSpPr>
          <p:nvPr>
            <p:ph type="sldNum" sz="quarter" idx="12"/>
          </p:nvPr>
        </p:nvSpPr>
        <p:spPr/>
        <p:txBody>
          <a:bodyPr/>
          <a:lstStyle>
            <a:lvl1pPr>
              <a:defRPr/>
            </a:lvl1pPr>
          </a:lstStyle>
          <a:p>
            <a:pPr>
              <a:defRPr/>
            </a:pPr>
            <a:fld id="{8B37C72D-A64A-4C11-8384-EFC764D68778}" type="slidenum">
              <a:rPr lang="en-US"/>
              <a:pPr>
                <a:defRPr/>
              </a:pPr>
              <a:t>‹#›</a:t>
            </a:fld>
            <a:endParaRPr lang="en-US" sz="1400" b="0" dirty="0">
              <a:solidFill>
                <a:schemeClr val="tx1"/>
              </a:solidFill>
              <a:latin typeface="+mn-lt"/>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dirty="0"/>
          </a:p>
        </p:txBody>
      </p:sp>
      <p:sp>
        <p:nvSpPr>
          <p:cNvPr id="7" name="Slide Number Placeholder 6"/>
          <p:cNvSpPr>
            <a:spLocks noGrp="1"/>
          </p:cNvSpPr>
          <p:nvPr>
            <p:ph type="sldNum" sz="quarter" idx="12"/>
          </p:nvPr>
        </p:nvSpPr>
        <p:spPr/>
        <p:txBody>
          <a:bodyPr/>
          <a:lstStyle>
            <a:lvl1pPr>
              <a:defRPr/>
            </a:lvl1pPr>
          </a:lstStyle>
          <a:p>
            <a:pPr>
              <a:defRPr/>
            </a:pPr>
            <a:fld id="{DBB8A129-6BC7-4DD3-9CC2-BFA88DDA8F08}" type="slidenum">
              <a:rPr lang="en-US"/>
              <a:pPr>
                <a:defRPr/>
              </a:pPr>
              <a:t>‹#›</a:t>
            </a:fld>
            <a:endParaRPr lang="en-US" sz="1400" b="0" dirty="0">
              <a:solidFill>
                <a:schemeClr val="tx1"/>
              </a:solidFill>
              <a:latin typeface="+mn-lt"/>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dirty="0"/>
          </a:p>
        </p:txBody>
      </p:sp>
      <p:sp>
        <p:nvSpPr>
          <p:cNvPr id="7" name="Slide Number Placeholder 6"/>
          <p:cNvSpPr>
            <a:spLocks noGrp="1"/>
          </p:cNvSpPr>
          <p:nvPr>
            <p:ph type="sldNum" sz="quarter" idx="12"/>
          </p:nvPr>
        </p:nvSpPr>
        <p:spPr/>
        <p:txBody>
          <a:bodyPr/>
          <a:lstStyle>
            <a:lvl1pPr>
              <a:defRPr/>
            </a:lvl1pPr>
          </a:lstStyle>
          <a:p>
            <a:pPr>
              <a:defRPr/>
            </a:pPr>
            <a:fld id="{F53DE998-2B83-40B8-8585-95F380756812}" type="slidenum">
              <a:rPr lang="en-US"/>
              <a:pPr>
                <a:defRPr/>
              </a:pPr>
              <a:t>‹#›</a:t>
            </a:fld>
            <a:endParaRPr lang="en-US" sz="1400" b="0" dirty="0">
              <a:solidFill>
                <a:schemeClr val="tx1"/>
              </a:solidFill>
              <a:latin typeface="+mn-lt"/>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9"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8" descr="Powerpoint Presentation Banner"/>
          <p:cNvPicPr>
            <a:picLocks noChangeAspect="1" noChangeArrowheads="1"/>
          </p:cNvPicPr>
          <p:nvPr userDrawn="1"/>
        </p:nvPicPr>
        <p:blipFill>
          <a:blip r:embed="rId13" cstate="print"/>
          <a:srcRect/>
          <a:stretch>
            <a:fillRect/>
          </a:stretch>
        </p:blipFill>
        <p:spPr bwMode="auto">
          <a:xfrm>
            <a:off x="0" y="5961063"/>
            <a:ext cx="9144000" cy="896937"/>
          </a:xfrm>
          <a:prstGeom prst="rect">
            <a:avLst/>
          </a:prstGeom>
          <a:noFill/>
          <a:ln w="9525">
            <a:noFill/>
            <a:miter lim="800000"/>
            <a:headEnd/>
            <a:tailEnd/>
          </a:ln>
        </p:spPr>
      </p:pic>
      <p:pic>
        <p:nvPicPr>
          <p:cNvPr id="1027" name="Picture 9" descr="Powerpoint Presentation T Banner"/>
          <p:cNvPicPr>
            <a:picLocks noChangeAspect="1" noChangeArrowheads="1"/>
          </p:cNvPicPr>
          <p:nvPr userDrawn="1"/>
        </p:nvPicPr>
        <p:blipFill>
          <a:blip r:embed="rId14" cstate="print"/>
          <a:srcRect/>
          <a:stretch>
            <a:fillRect/>
          </a:stretch>
        </p:blipFill>
        <p:spPr bwMode="auto">
          <a:xfrm>
            <a:off x="-15875" y="0"/>
            <a:ext cx="9177338" cy="1143000"/>
          </a:xfrm>
          <a:prstGeom prst="rect">
            <a:avLst/>
          </a:prstGeom>
          <a:noFill/>
          <a:ln w="9525">
            <a:noFill/>
            <a:miter lim="800000"/>
            <a:headEnd/>
            <a:tailEnd/>
          </a:ln>
        </p:spPr>
      </p:pic>
      <p:sp>
        <p:nvSpPr>
          <p:cNvPr id="1028" name="Rectangle 2"/>
          <p:cNvSpPr>
            <a:spLocks noGrp="1" noChangeArrowheads="1"/>
          </p:cNvSpPr>
          <p:nvPr>
            <p:ph type="title"/>
          </p:nvPr>
        </p:nvSpPr>
        <p:spPr bwMode="auto">
          <a:xfrm>
            <a:off x="152400" y="76200"/>
            <a:ext cx="7772400" cy="8382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9" name="Rectangle 3"/>
          <p:cNvSpPr>
            <a:spLocks noGrp="1" noChangeArrowheads="1"/>
          </p:cNvSpPr>
          <p:nvPr>
            <p:ph type="body" idx="1"/>
          </p:nvPr>
        </p:nvSpPr>
        <p:spPr bwMode="auto">
          <a:xfrm>
            <a:off x="152400" y="1295400"/>
            <a:ext cx="87630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124"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ea typeface="+mn-ea"/>
              </a:defRPr>
            </a:lvl1pPr>
          </a:lstStyle>
          <a:p>
            <a:pPr>
              <a:defRPr/>
            </a:pPr>
            <a:endParaRPr lang="en-US" dirty="0"/>
          </a:p>
        </p:txBody>
      </p:sp>
      <p:sp>
        <p:nvSpPr>
          <p:cNvPr id="5125"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ea typeface="+mn-ea"/>
              </a:defRPr>
            </a:lvl1pPr>
          </a:lstStyle>
          <a:p>
            <a:pPr>
              <a:defRPr/>
            </a:pPr>
            <a:endParaRPr lang="en-US" dirty="0"/>
          </a:p>
        </p:txBody>
      </p:sp>
      <p:sp>
        <p:nvSpPr>
          <p:cNvPr id="5126" name="Rectangle 6"/>
          <p:cNvSpPr>
            <a:spLocks noGrp="1" noChangeArrowheads="1"/>
          </p:cNvSpPr>
          <p:nvPr>
            <p:ph type="sldNum" sz="quarter" idx="4"/>
          </p:nvPr>
        </p:nvSpPr>
        <p:spPr bwMode="auto">
          <a:xfrm>
            <a:off x="6934200" y="64008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solidFill>
                  <a:schemeClr val="bg2"/>
                </a:solidFill>
                <a:latin typeface="Arial Bold Italic" pitchFamily="1" charset="0"/>
                <a:ea typeface="+mn-ea"/>
              </a:defRPr>
            </a:lvl1pPr>
          </a:lstStyle>
          <a:p>
            <a:pPr>
              <a:defRPr/>
            </a:pPr>
            <a:fld id="{93A48D7A-90BD-4FC4-BA69-5234ABFB3132}" type="slidenum">
              <a:rPr lang="en-US"/>
              <a:pPr>
                <a:defRPr/>
              </a:pPr>
              <a:t>‹#›</a:t>
            </a:fld>
            <a:endParaRPr lang="en-US" sz="1400" dirty="0"/>
          </a:p>
        </p:txBody>
      </p:sp>
    </p:spTree>
  </p:cSld>
  <p:clrMap bg1="lt1" tx1="dk1" bg2="lt2" tx2="dk2" accent1="accent1" accent2="accent2" accent3="accent3" accent4="accent4" accent5="accent5" accent6="accent6" hlink="hlink" folHlink="folHlink"/>
  <p:sldLayoutIdLst>
    <p:sldLayoutId id="2147483696" r:id="rId1"/>
    <p:sldLayoutId id="2147483697" r:id="rId2"/>
    <p:sldLayoutId id="2147483698" r:id="rId3"/>
    <p:sldLayoutId id="2147483699" r:id="rId4"/>
    <p:sldLayoutId id="2147483700" r:id="rId5"/>
    <p:sldLayoutId id="2147483701" r:id="rId6"/>
    <p:sldLayoutId id="2147483702" r:id="rId7"/>
    <p:sldLayoutId id="2147483703" r:id="rId8"/>
    <p:sldLayoutId id="2147483704" r:id="rId9"/>
    <p:sldLayoutId id="2147483705" r:id="rId10"/>
    <p:sldLayoutId id="2147483706" r:id="rId11"/>
  </p:sldLayoutIdLst>
  <p:hf hdr="0" ftr="0" dt="0"/>
  <p:txStyles>
    <p:titleStyle>
      <a:lvl1pPr algn="l" rtl="0" eaLnBrk="0" fontAlgn="base" hangingPunct="0">
        <a:spcBef>
          <a:spcPct val="0"/>
        </a:spcBef>
        <a:spcAft>
          <a:spcPct val="0"/>
        </a:spcAft>
        <a:defRPr sz="3000">
          <a:solidFill>
            <a:schemeClr val="bg1"/>
          </a:solidFill>
          <a:latin typeface="+mj-lt"/>
          <a:ea typeface="+mj-ea"/>
          <a:cs typeface="+mj-cs"/>
        </a:defRPr>
      </a:lvl1pPr>
      <a:lvl2pPr algn="l" rtl="0" eaLnBrk="0" fontAlgn="base" hangingPunct="0">
        <a:spcBef>
          <a:spcPct val="0"/>
        </a:spcBef>
        <a:spcAft>
          <a:spcPct val="0"/>
        </a:spcAft>
        <a:defRPr sz="3000">
          <a:solidFill>
            <a:schemeClr val="bg1"/>
          </a:solidFill>
          <a:latin typeface="Arial Bold" pitchFamily="1" charset="0"/>
          <a:ea typeface="Osaka" pitchFamily="1" charset="-128"/>
        </a:defRPr>
      </a:lvl2pPr>
      <a:lvl3pPr algn="l" rtl="0" eaLnBrk="0" fontAlgn="base" hangingPunct="0">
        <a:spcBef>
          <a:spcPct val="0"/>
        </a:spcBef>
        <a:spcAft>
          <a:spcPct val="0"/>
        </a:spcAft>
        <a:defRPr sz="3000">
          <a:solidFill>
            <a:schemeClr val="bg1"/>
          </a:solidFill>
          <a:latin typeface="Arial Bold" pitchFamily="1" charset="0"/>
          <a:ea typeface="Osaka" pitchFamily="1" charset="-128"/>
        </a:defRPr>
      </a:lvl3pPr>
      <a:lvl4pPr algn="l" rtl="0" eaLnBrk="0" fontAlgn="base" hangingPunct="0">
        <a:spcBef>
          <a:spcPct val="0"/>
        </a:spcBef>
        <a:spcAft>
          <a:spcPct val="0"/>
        </a:spcAft>
        <a:defRPr sz="3000">
          <a:solidFill>
            <a:schemeClr val="bg1"/>
          </a:solidFill>
          <a:latin typeface="Arial Bold" pitchFamily="1" charset="0"/>
          <a:ea typeface="Osaka" pitchFamily="1" charset="-128"/>
        </a:defRPr>
      </a:lvl4pPr>
      <a:lvl5pPr algn="l" rtl="0" eaLnBrk="0" fontAlgn="base" hangingPunct="0">
        <a:spcBef>
          <a:spcPct val="0"/>
        </a:spcBef>
        <a:spcAft>
          <a:spcPct val="0"/>
        </a:spcAft>
        <a:defRPr sz="3000">
          <a:solidFill>
            <a:schemeClr val="bg1"/>
          </a:solidFill>
          <a:latin typeface="Arial Bold" pitchFamily="1" charset="0"/>
          <a:ea typeface="Osaka" pitchFamily="1" charset="-128"/>
        </a:defRPr>
      </a:lvl5pPr>
      <a:lvl6pPr marL="457200" algn="l" rtl="0" fontAlgn="base">
        <a:spcBef>
          <a:spcPct val="0"/>
        </a:spcBef>
        <a:spcAft>
          <a:spcPct val="0"/>
        </a:spcAft>
        <a:defRPr sz="3000">
          <a:solidFill>
            <a:schemeClr val="bg1"/>
          </a:solidFill>
          <a:latin typeface="Arial Bold" pitchFamily="1" charset="0"/>
          <a:ea typeface="Osaka" pitchFamily="1" charset="-128"/>
        </a:defRPr>
      </a:lvl6pPr>
      <a:lvl7pPr marL="914400" algn="l" rtl="0" fontAlgn="base">
        <a:spcBef>
          <a:spcPct val="0"/>
        </a:spcBef>
        <a:spcAft>
          <a:spcPct val="0"/>
        </a:spcAft>
        <a:defRPr sz="3000">
          <a:solidFill>
            <a:schemeClr val="bg1"/>
          </a:solidFill>
          <a:latin typeface="Arial Bold" pitchFamily="1" charset="0"/>
          <a:ea typeface="Osaka" pitchFamily="1" charset="-128"/>
        </a:defRPr>
      </a:lvl7pPr>
      <a:lvl8pPr marL="1371600" algn="l" rtl="0" fontAlgn="base">
        <a:spcBef>
          <a:spcPct val="0"/>
        </a:spcBef>
        <a:spcAft>
          <a:spcPct val="0"/>
        </a:spcAft>
        <a:defRPr sz="3000">
          <a:solidFill>
            <a:schemeClr val="bg1"/>
          </a:solidFill>
          <a:latin typeface="Arial Bold" pitchFamily="1" charset="0"/>
          <a:ea typeface="Osaka" pitchFamily="1" charset="-128"/>
        </a:defRPr>
      </a:lvl8pPr>
      <a:lvl9pPr marL="1828800" algn="l" rtl="0" fontAlgn="base">
        <a:spcBef>
          <a:spcPct val="0"/>
        </a:spcBef>
        <a:spcAft>
          <a:spcPct val="0"/>
        </a:spcAft>
        <a:defRPr sz="3000">
          <a:solidFill>
            <a:schemeClr val="bg1"/>
          </a:solidFill>
          <a:latin typeface="Arial Bold" pitchFamily="1" charset="0"/>
          <a:ea typeface="Osaka" pitchFamily="1" charset="-128"/>
        </a:defRPr>
      </a:lvl9pPr>
    </p:titleStyle>
    <p:bodyStyle>
      <a:lvl1pPr marL="342900" indent="-342900" algn="l" rtl="0" eaLnBrk="0" fontAlgn="base" hangingPunct="0">
        <a:spcBef>
          <a:spcPct val="20000"/>
        </a:spcBef>
        <a:spcAft>
          <a:spcPct val="0"/>
        </a:spcAft>
        <a:buChar char="•"/>
        <a:defRPr sz="20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ea typeface="+mn-ea"/>
        </a:defRPr>
      </a:lvl2pPr>
      <a:lvl3pPr marL="1143000" indent="-228600" algn="l" rtl="0" eaLnBrk="0" fontAlgn="base" hangingPunct="0">
        <a:spcBef>
          <a:spcPct val="20000"/>
        </a:spcBef>
        <a:spcAft>
          <a:spcPct val="0"/>
        </a:spcAft>
        <a:buChar char="•"/>
        <a:defRPr sz="20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52400" y="76200"/>
            <a:ext cx="77724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152400" y="1295400"/>
            <a:ext cx="876300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9" name="Date Placeholder 3"/>
          <p:cNvSpPr>
            <a:spLocks noGrp="1"/>
          </p:cNvSpPr>
          <p:nvPr>
            <p:ph type="dt" sz="half" idx="2"/>
          </p:nvPr>
        </p:nvSpPr>
        <p:spPr bwMode="auto">
          <a:xfrm>
            <a:off x="685800" y="6248400"/>
            <a:ext cx="19050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eaLnBrk="0" hangingPunct="0">
              <a:defRPr sz="1400">
                <a:latin typeface="Arial" charset="0"/>
                <a:ea typeface="+mn-ea"/>
                <a:cs typeface="+mn-cs"/>
              </a:defRPr>
            </a:lvl1pPr>
          </a:lstStyle>
          <a:p>
            <a:pPr>
              <a:defRPr/>
            </a:pPr>
            <a:endParaRPr lang="en-US" dirty="0">
              <a:solidFill>
                <a:srgbClr val="000000"/>
              </a:solidFill>
            </a:endParaRPr>
          </a:p>
        </p:txBody>
      </p:sp>
      <p:sp>
        <p:nvSpPr>
          <p:cNvPr id="10" name="Footer Placeholder 4"/>
          <p:cNvSpPr>
            <a:spLocks noGrp="1"/>
          </p:cNvSpPr>
          <p:nvPr>
            <p:ph type="ftr" sz="quarter" idx="3"/>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eaLnBrk="0" hangingPunct="0">
              <a:defRPr sz="1400">
                <a:latin typeface="Arial" charset="0"/>
                <a:ea typeface="+mn-ea"/>
                <a:cs typeface="+mn-cs"/>
              </a:defRPr>
            </a:lvl1pPr>
          </a:lstStyle>
          <a:p>
            <a:pPr>
              <a:defRPr/>
            </a:pPr>
            <a:endParaRPr lang="en-US" dirty="0">
              <a:solidFill>
                <a:srgbClr val="000000"/>
              </a:solidFill>
            </a:endParaRPr>
          </a:p>
        </p:txBody>
      </p:sp>
      <p:sp>
        <p:nvSpPr>
          <p:cNvPr id="11" name="Slide Number Placeholder 5"/>
          <p:cNvSpPr>
            <a:spLocks noGrp="1"/>
          </p:cNvSpPr>
          <p:nvPr>
            <p:ph type="sldNum" sz="quarter" idx="4"/>
          </p:nvPr>
        </p:nvSpPr>
        <p:spPr bwMode="auto">
          <a:xfrm>
            <a:off x="6934200" y="6400800"/>
            <a:ext cx="19050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eaLnBrk="0" hangingPunct="0">
              <a:defRPr sz="1000" b="1">
                <a:solidFill>
                  <a:schemeClr val="bg2"/>
                </a:solidFill>
                <a:latin typeface="Arial Bold Italic" pitchFamily="1" charset="0"/>
                <a:ea typeface="+mn-ea"/>
                <a:cs typeface="+mn-cs"/>
              </a:defRPr>
            </a:lvl1pPr>
          </a:lstStyle>
          <a:p>
            <a:pPr>
              <a:defRPr/>
            </a:pPr>
            <a:fld id="{AE3A37BA-F6D7-422C-BD8E-63E1F17A3263}" type="slidenum">
              <a:rPr lang="en-US">
                <a:solidFill>
                  <a:srgbClr val="808080"/>
                </a:solidFill>
              </a:rPr>
              <a:pPr>
                <a:defRPr/>
              </a:pPr>
              <a:t>‹#›</a:t>
            </a:fld>
            <a:endParaRPr lang="en-US" sz="1400" dirty="0">
              <a:solidFill>
                <a:srgbClr val="808080"/>
              </a:solidFill>
            </a:endParaRPr>
          </a:p>
        </p:txBody>
      </p:sp>
    </p:spTree>
    <p:extLst>
      <p:ext uri="{BB962C8B-B14F-4D97-AF65-F5344CB8AC3E}">
        <p14:creationId xmlns:p14="http://schemas.microsoft.com/office/powerpoint/2010/main" val="1850262528"/>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Lst>
  <p:hf hdr="0" ftr="0" dt="0"/>
  <p:txStyles>
    <p:titleStyle>
      <a:lvl1pPr algn="l" rtl="0" eaLnBrk="0" fontAlgn="base" hangingPunct="0">
        <a:spcBef>
          <a:spcPct val="0"/>
        </a:spcBef>
        <a:spcAft>
          <a:spcPct val="0"/>
        </a:spcAft>
        <a:defRPr sz="3000">
          <a:solidFill>
            <a:schemeClr val="bg1"/>
          </a:solidFill>
          <a:latin typeface="Arial" charset="0"/>
          <a:ea typeface="+mj-ea"/>
          <a:cs typeface="+mj-cs"/>
        </a:defRPr>
      </a:lvl1pPr>
      <a:lvl2pPr algn="l" rtl="0" eaLnBrk="0" fontAlgn="base" hangingPunct="0">
        <a:spcBef>
          <a:spcPct val="0"/>
        </a:spcBef>
        <a:spcAft>
          <a:spcPct val="0"/>
        </a:spcAft>
        <a:defRPr sz="3000">
          <a:solidFill>
            <a:schemeClr val="bg1"/>
          </a:solidFill>
          <a:latin typeface="Arial" charset="0"/>
          <a:ea typeface="Osaka" pitchFamily="1" charset="-128"/>
        </a:defRPr>
      </a:lvl2pPr>
      <a:lvl3pPr algn="l" rtl="0" eaLnBrk="0" fontAlgn="base" hangingPunct="0">
        <a:spcBef>
          <a:spcPct val="0"/>
        </a:spcBef>
        <a:spcAft>
          <a:spcPct val="0"/>
        </a:spcAft>
        <a:defRPr sz="3000">
          <a:solidFill>
            <a:schemeClr val="bg1"/>
          </a:solidFill>
          <a:latin typeface="Arial" charset="0"/>
          <a:ea typeface="Osaka" pitchFamily="1" charset="-128"/>
        </a:defRPr>
      </a:lvl3pPr>
      <a:lvl4pPr algn="l" rtl="0" eaLnBrk="0" fontAlgn="base" hangingPunct="0">
        <a:spcBef>
          <a:spcPct val="0"/>
        </a:spcBef>
        <a:spcAft>
          <a:spcPct val="0"/>
        </a:spcAft>
        <a:defRPr sz="3000">
          <a:solidFill>
            <a:schemeClr val="bg1"/>
          </a:solidFill>
          <a:latin typeface="Arial" charset="0"/>
          <a:ea typeface="Osaka" pitchFamily="1" charset="-128"/>
        </a:defRPr>
      </a:lvl4pPr>
      <a:lvl5pPr algn="l" rtl="0" eaLnBrk="0" fontAlgn="base" hangingPunct="0">
        <a:spcBef>
          <a:spcPct val="0"/>
        </a:spcBef>
        <a:spcAft>
          <a:spcPct val="0"/>
        </a:spcAft>
        <a:defRPr sz="3000">
          <a:solidFill>
            <a:schemeClr val="bg1"/>
          </a:solidFill>
          <a:latin typeface="Arial" charset="0"/>
          <a:ea typeface="Osaka" pitchFamily="1" charset="-128"/>
        </a:defRPr>
      </a:lvl5pPr>
      <a:lvl6pPr marL="457200" algn="l" rtl="0" fontAlgn="base">
        <a:spcBef>
          <a:spcPct val="0"/>
        </a:spcBef>
        <a:spcAft>
          <a:spcPct val="0"/>
        </a:spcAft>
        <a:defRPr sz="3000">
          <a:solidFill>
            <a:schemeClr val="bg1"/>
          </a:solidFill>
          <a:latin typeface="Arial Bold" pitchFamily="1" charset="0"/>
          <a:ea typeface="Osaka" pitchFamily="1" charset="-128"/>
        </a:defRPr>
      </a:lvl6pPr>
      <a:lvl7pPr marL="914400" algn="l" rtl="0" fontAlgn="base">
        <a:spcBef>
          <a:spcPct val="0"/>
        </a:spcBef>
        <a:spcAft>
          <a:spcPct val="0"/>
        </a:spcAft>
        <a:defRPr sz="3000">
          <a:solidFill>
            <a:schemeClr val="bg1"/>
          </a:solidFill>
          <a:latin typeface="Arial Bold" pitchFamily="1" charset="0"/>
          <a:ea typeface="Osaka" pitchFamily="1" charset="-128"/>
        </a:defRPr>
      </a:lvl7pPr>
      <a:lvl8pPr marL="1371600" algn="l" rtl="0" fontAlgn="base">
        <a:spcBef>
          <a:spcPct val="0"/>
        </a:spcBef>
        <a:spcAft>
          <a:spcPct val="0"/>
        </a:spcAft>
        <a:defRPr sz="3000">
          <a:solidFill>
            <a:schemeClr val="bg1"/>
          </a:solidFill>
          <a:latin typeface="Arial Bold" pitchFamily="1" charset="0"/>
          <a:ea typeface="Osaka" pitchFamily="1" charset="-128"/>
        </a:defRPr>
      </a:lvl8pPr>
      <a:lvl9pPr marL="1828800" algn="l" rtl="0" fontAlgn="base">
        <a:spcBef>
          <a:spcPct val="0"/>
        </a:spcBef>
        <a:spcAft>
          <a:spcPct val="0"/>
        </a:spcAft>
        <a:defRPr sz="3000">
          <a:solidFill>
            <a:schemeClr val="bg1"/>
          </a:solidFill>
          <a:latin typeface="Arial Bold" pitchFamily="1" charset="0"/>
          <a:ea typeface="Osaka" pitchFamily="1" charset="-128"/>
        </a:defRPr>
      </a:lvl9pPr>
    </p:titleStyle>
    <p:bodyStyle>
      <a:lvl1pPr marL="342900" indent="-342900" algn="l" rtl="0" eaLnBrk="0" fontAlgn="base" hangingPunct="0">
        <a:spcBef>
          <a:spcPct val="20000"/>
        </a:spcBef>
        <a:spcAft>
          <a:spcPct val="0"/>
        </a:spcAft>
        <a:buChar char="•"/>
        <a:defRPr sz="2000">
          <a:solidFill>
            <a:schemeClr val="tx1"/>
          </a:solidFill>
          <a:latin typeface="Arial" charset="0"/>
          <a:ea typeface="+mn-ea"/>
          <a:cs typeface="+mn-cs"/>
        </a:defRPr>
      </a:lvl1pPr>
      <a:lvl2pPr marL="742950" indent="-285750" algn="l" rtl="0" eaLnBrk="0" fontAlgn="base" hangingPunct="0">
        <a:spcBef>
          <a:spcPct val="20000"/>
        </a:spcBef>
        <a:spcAft>
          <a:spcPct val="0"/>
        </a:spcAft>
        <a:buChar char="–"/>
        <a:defRPr sz="2000">
          <a:solidFill>
            <a:schemeClr val="tx1"/>
          </a:solidFill>
          <a:latin typeface="Arial" charset="0"/>
          <a:ea typeface="+mn-ea"/>
        </a:defRPr>
      </a:lvl2pPr>
      <a:lvl3pPr marL="1143000" indent="-228600" algn="l" rtl="0" eaLnBrk="0" fontAlgn="base" hangingPunct="0">
        <a:spcBef>
          <a:spcPct val="20000"/>
        </a:spcBef>
        <a:spcAft>
          <a:spcPct val="0"/>
        </a:spcAft>
        <a:buChar char="•"/>
        <a:defRPr sz="2000">
          <a:solidFill>
            <a:schemeClr val="tx1"/>
          </a:solidFill>
          <a:latin typeface="Arial" charset="0"/>
          <a:ea typeface="+mn-ea"/>
        </a:defRPr>
      </a:lvl3pPr>
      <a:lvl4pPr marL="1600200" indent="-228600" algn="l" rtl="0" eaLnBrk="0" fontAlgn="base" hangingPunct="0">
        <a:spcBef>
          <a:spcPct val="20000"/>
        </a:spcBef>
        <a:spcAft>
          <a:spcPct val="0"/>
        </a:spcAft>
        <a:buChar char="–"/>
        <a:defRPr sz="2000">
          <a:solidFill>
            <a:schemeClr val="tx1"/>
          </a:solidFill>
          <a:latin typeface="Arial" charset="0"/>
          <a:ea typeface="+mn-ea"/>
        </a:defRPr>
      </a:lvl4pPr>
      <a:lvl5pPr marL="2057400" indent="-228600" algn="l" rtl="0" eaLnBrk="0" fontAlgn="base" hangingPunct="0">
        <a:spcBef>
          <a:spcPct val="20000"/>
        </a:spcBef>
        <a:spcAft>
          <a:spcPct val="0"/>
        </a:spcAft>
        <a:buChar char="»"/>
        <a:defRPr sz="2000">
          <a:solidFill>
            <a:schemeClr val="tx1"/>
          </a:solidFill>
          <a:latin typeface="Arial" charset="0"/>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11" descr="Powerpoint Presentation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5563"/>
            <a:ext cx="9177338" cy="689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3" name="Rectangle 12"/>
          <p:cNvSpPr>
            <a:spLocks noGrp="1" noChangeArrowheads="1"/>
          </p:cNvSpPr>
          <p:nvPr>
            <p:ph type="ctrTitle" idx="4294967295"/>
          </p:nvPr>
        </p:nvSpPr>
        <p:spPr>
          <a:xfrm>
            <a:off x="466725" y="1557338"/>
            <a:ext cx="8281988" cy="3240087"/>
          </a:xfrm>
        </p:spPr>
        <p:txBody>
          <a:bodyPr/>
          <a:lstStyle/>
          <a:p>
            <a:pPr algn="ctr" eaLnBrk="1" hangingPunct="1"/>
            <a:r>
              <a:rPr lang="en-ZA" altLang="en-US" sz="3200" dirty="0" err="1" smtClean="0">
                <a:latin typeface="Arial Bold" pitchFamily="34" charset="0"/>
                <a:ea typeface="Osaka"/>
                <a:cs typeface="Osaka"/>
              </a:rPr>
              <a:t>mSCOA</a:t>
            </a:r>
            <a:r>
              <a:rPr lang="en-ZA" altLang="en-US" sz="3200" dirty="0" smtClean="0">
                <a:latin typeface="Arial Bold" pitchFamily="34" charset="0"/>
                <a:ea typeface="Osaka"/>
                <a:cs typeface="Osaka"/>
              </a:rPr>
              <a:t> ICF</a:t>
            </a:r>
            <a:br>
              <a:rPr lang="en-ZA" altLang="en-US" sz="3200" dirty="0" smtClean="0">
                <a:latin typeface="Arial Bold" pitchFamily="34" charset="0"/>
                <a:ea typeface="Osaka"/>
                <a:cs typeface="Osaka"/>
              </a:rPr>
            </a:br>
            <a:r>
              <a:rPr lang="en-ZA" altLang="en-US" sz="3200" dirty="0" smtClean="0">
                <a:latin typeface="Arial Bold" pitchFamily="34" charset="0"/>
                <a:ea typeface="Osaka"/>
                <a:cs typeface="Osaka"/>
              </a:rPr>
              <a:t/>
            </a:r>
            <a:br>
              <a:rPr lang="en-ZA" altLang="en-US" sz="3200" dirty="0" smtClean="0">
                <a:latin typeface="Arial Bold" pitchFamily="34" charset="0"/>
                <a:ea typeface="Osaka"/>
                <a:cs typeface="Osaka"/>
              </a:rPr>
            </a:br>
            <a:r>
              <a:rPr lang="en-ZA" altLang="en-US" sz="3200" dirty="0" smtClean="0">
                <a:latin typeface="Arial Bold" pitchFamily="34" charset="0"/>
                <a:ea typeface="Osaka"/>
                <a:cs typeface="Osaka"/>
              </a:rPr>
              <a:t>Financial Statistics and Local Government Database</a:t>
            </a:r>
            <a:r>
              <a:rPr lang="en-ZA" altLang="en-US" sz="3200" dirty="0" smtClean="0">
                <a:latin typeface="Arial Bold" pitchFamily="34" charset="0"/>
                <a:ea typeface="Osaka"/>
                <a:cs typeface="Osaka"/>
              </a:rPr>
              <a:t/>
            </a:r>
            <a:br>
              <a:rPr lang="en-ZA" altLang="en-US" sz="3200" dirty="0" smtClean="0">
                <a:latin typeface="Arial Bold" pitchFamily="34" charset="0"/>
                <a:ea typeface="Osaka"/>
                <a:cs typeface="Osaka"/>
              </a:rPr>
            </a:br>
            <a:r>
              <a:rPr lang="en-ZA" altLang="en-US" sz="3200" dirty="0" smtClean="0">
                <a:latin typeface="Arial Bold" pitchFamily="34" charset="0"/>
                <a:ea typeface="Osaka"/>
                <a:cs typeface="Osaka"/>
              </a:rPr>
              <a:t/>
            </a:r>
            <a:br>
              <a:rPr lang="en-ZA" altLang="en-US" sz="3200" dirty="0" smtClean="0">
                <a:latin typeface="Arial Bold" pitchFamily="34" charset="0"/>
                <a:ea typeface="Osaka"/>
                <a:cs typeface="Osaka"/>
              </a:rPr>
            </a:br>
            <a:endParaRPr lang="en-ZA" altLang="en-US" sz="2400" dirty="0" smtClean="0">
              <a:latin typeface="Arial Bold" pitchFamily="34" charset="0"/>
              <a:ea typeface="Osaka"/>
              <a:cs typeface="Osaka"/>
            </a:endParaRPr>
          </a:p>
        </p:txBody>
      </p:sp>
      <p:sp>
        <p:nvSpPr>
          <p:cNvPr id="10244" name="Rectangle 14"/>
          <p:cNvSpPr>
            <a:spLocks noChangeArrowheads="1"/>
          </p:cNvSpPr>
          <p:nvPr/>
        </p:nvSpPr>
        <p:spPr bwMode="auto">
          <a:xfrm>
            <a:off x="0" y="4764088"/>
            <a:ext cx="86899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lgn="r" eaLnBrk="1" hangingPunct="1">
              <a:spcBef>
                <a:spcPct val="20000"/>
              </a:spcBef>
            </a:pPr>
            <a:r>
              <a:rPr lang="en-US" altLang="en-US" sz="1400" b="1" dirty="0" smtClean="0">
                <a:solidFill>
                  <a:srgbClr val="FFFFFF"/>
                </a:solidFill>
                <a:latin typeface="Calibri" pitchFamily="34" charset="0"/>
                <a:ea typeface="Osaka"/>
                <a:cs typeface="Osaka"/>
              </a:rPr>
              <a:t>Presented by National Treasury: Elsabé Rossouw  – 22 June 2015</a:t>
            </a:r>
          </a:p>
          <a:p>
            <a:pPr algn="r" eaLnBrk="1" hangingPunct="1">
              <a:spcBef>
                <a:spcPct val="20000"/>
              </a:spcBef>
            </a:pPr>
            <a:r>
              <a:rPr lang="en-US" altLang="en-US" sz="1400" b="1" dirty="0" smtClean="0">
                <a:solidFill>
                  <a:srgbClr val="FFFFFF"/>
                </a:solidFill>
                <a:latin typeface="Calibri" pitchFamily="34" charset="0"/>
                <a:ea typeface="Osaka"/>
                <a:cs typeface="Osaka"/>
              </a:rPr>
              <a:t> </a:t>
            </a:r>
            <a:endParaRPr lang="en-US" altLang="en-US" sz="1400" dirty="0" smtClean="0">
              <a:solidFill>
                <a:srgbClr val="FFFFFF"/>
              </a:solidFill>
              <a:latin typeface="Calibri" pitchFamily="34" charset="0"/>
              <a:ea typeface="Osaka"/>
              <a:cs typeface="Osaka"/>
            </a:endParaRPr>
          </a:p>
        </p:txBody>
      </p:sp>
    </p:spTree>
    <p:extLst>
      <p:ext uri="{BB962C8B-B14F-4D97-AF65-F5344CB8AC3E}">
        <p14:creationId xmlns:p14="http://schemas.microsoft.com/office/powerpoint/2010/main" val="355148792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sz="2400" b="1" dirty="0"/>
              <a:t>Products of the current LGDRS</a:t>
            </a:r>
          </a:p>
        </p:txBody>
      </p:sp>
      <p:sp>
        <p:nvSpPr>
          <p:cNvPr id="5" name="Vertical Text Placeholder 4"/>
          <p:cNvSpPr>
            <a:spLocks noGrp="1"/>
          </p:cNvSpPr>
          <p:nvPr>
            <p:ph type="body" orient="vert" idx="1"/>
          </p:nvPr>
        </p:nvSpPr>
        <p:spPr>
          <a:xfrm>
            <a:off x="152400" y="1052736"/>
            <a:ext cx="8763000" cy="5112568"/>
          </a:xfrm>
        </p:spPr>
        <p:txBody>
          <a:bodyPr vert="horz"/>
          <a:lstStyle/>
          <a:p>
            <a:pPr marL="0" indent="0">
              <a:buNone/>
            </a:pPr>
            <a:r>
              <a:rPr lang="en-ZA" dirty="0"/>
              <a:t>1. Budget publications</a:t>
            </a:r>
            <a:endParaRPr lang="en-ZA" sz="2800" dirty="0"/>
          </a:p>
          <a:p>
            <a:pPr marL="457200" lvl="1" indent="0">
              <a:buNone/>
            </a:pPr>
            <a:r>
              <a:rPr lang="en-ZA" dirty="0"/>
              <a:t>MTREF verified results over 7-year horizon</a:t>
            </a:r>
            <a:endParaRPr lang="en-ZA" sz="3600" dirty="0"/>
          </a:p>
          <a:p>
            <a:pPr marL="457200" lvl="1" indent="0">
              <a:buNone/>
            </a:pPr>
            <a:r>
              <a:rPr lang="en-ZA" dirty="0"/>
              <a:t>Tabling dates of municipalities; </a:t>
            </a:r>
            <a:endParaRPr lang="en-ZA" sz="3600" dirty="0"/>
          </a:p>
          <a:p>
            <a:pPr marL="0" indent="0">
              <a:buNone/>
            </a:pPr>
            <a:r>
              <a:rPr lang="en-ZA" dirty="0"/>
              <a:t>2. Quarterly in-year publications;</a:t>
            </a:r>
            <a:endParaRPr lang="en-ZA" sz="2800" dirty="0"/>
          </a:p>
          <a:p>
            <a:pPr marL="0" indent="0">
              <a:buNone/>
            </a:pPr>
            <a:r>
              <a:rPr lang="en-ZA" dirty="0"/>
              <a:t>3. End of financial year analysis</a:t>
            </a:r>
            <a:endParaRPr lang="en-ZA" sz="2800" dirty="0"/>
          </a:p>
          <a:p>
            <a:pPr marL="457200" lvl="1" indent="0">
              <a:buNone/>
            </a:pPr>
            <a:r>
              <a:rPr lang="en-ZA" dirty="0"/>
              <a:t>Over and under spending</a:t>
            </a:r>
            <a:endParaRPr lang="en-ZA" sz="3600" dirty="0"/>
          </a:p>
          <a:p>
            <a:pPr marL="457200" lvl="1" indent="0">
              <a:buNone/>
            </a:pPr>
            <a:r>
              <a:rPr lang="en-ZA" dirty="0"/>
              <a:t>State of municipal finances;</a:t>
            </a:r>
            <a:endParaRPr lang="en-ZA" sz="3600" dirty="0"/>
          </a:p>
          <a:p>
            <a:pPr marL="0" indent="0">
              <a:buNone/>
            </a:pPr>
            <a:r>
              <a:rPr lang="en-ZA" dirty="0"/>
              <a:t>4. Biennial Local Government and Expenditure Review;</a:t>
            </a:r>
            <a:endParaRPr lang="en-ZA" sz="2800" dirty="0"/>
          </a:p>
          <a:p>
            <a:pPr marL="0" indent="0">
              <a:buNone/>
            </a:pPr>
            <a:r>
              <a:rPr lang="en-ZA" dirty="0"/>
              <a:t>5. Centralised document server for all legal documents required from municipalities;</a:t>
            </a:r>
            <a:endParaRPr lang="en-ZA" sz="2800" dirty="0"/>
          </a:p>
          <a:p>
            <a:pPr marL="0" indent="0">
              <a:buNone/>
            </a:pPr>
            <a:r>
              <a:rPr lang="en-ZA" dirty="0"/>
              <a:t>5. Spatial representation of financial data; and</a:t>
            </a:r>
            <a:endParaRPr lang="en-ZA" sz="2800" dirty="0"/>
          </a:p>
          <a:p>
            <a:pPr marL="0" indent="0">
              <a:buNone/>
            </a:pPr>
            <a:r>
              <a:rPr lang="en-ZA" dirty="0"/>
              <a:t>6. BI Portal based on Section 71 quarterly published figures.</a:t>
            </a:r>
            <a:endParaRPr lang="en-ZA" sz="2800" dirty="0"/>
          </a:p>
          <a:p>
            <a:pPr marL="400050" lvl="1" indent="0">
              <a:buNone/>
            </a:pPr>
            <a:endParaRPr lang="en-ZA" sz="1600" dirty="0" smtClean="0"/>
          </a:p>
          <a:p>
            <a:pPr marL="400050" lvl="1" indent="0">
              <a:buNone/>
            </a:pPr>
            <a:endParaRPr lang="en-ZA" sz="1600" dirty="0" smtClean="0"/>
          </a:p>
          <a:p>
            <a:pPr marL="400050" lvl="1" indent="0">
              <a:buNone/>
            </a:pPr>
            <a:endParaRPr lang="en-ZA" sz="1600" dirty="0" smtClean="0"/>
          </a:p>
        </p:txBody>
      </p:sp>
      <p:sp>
        <p:nvSpPr>
          <p:cNvPr id="4" name="Slide Number Placeholder 3"/>
          <p:cNvSpPr>
            <a:spLocks noGrp="1"/>
          </p:cNvSpPr>
          <p:nvPr>
            <p:ph type="sldNum" sz="quarter" idx="12"/>
          </p:nvPr>
        </p:nvSpPr>
        <p:spPr/>
        <p:txBody>
          <a:bodyPr/>
          <a:lstStyle/>
          <a:p>
            <a:pPr>
              <a:defRPr/>
            </a:pPr>
            <a:fld id="{18CC9CFB-5521-4678-B011-3614EFC0CBEB}" type="slidenum">
              <a:rPr lang="en-US" smtClean="0"/>
              <a:pPr>
                <a:defRPr/>
              </a:pPr>
              <a:t>10</a:t>
            </a:fld>
            <a:endParaRPr lang="en-US" sz="1400" b="0" dirty="0">
              <a:solidFill>
                <a:schemeClr val="tx1"/>
              </a:solidFill>
              <a:latin typeface="+mn-lt"/>
            </a:endParaRPr>
          </a:p>
        </p:txBody>
      </p:sp>
    </p:spTree>
    <p:extLst>
      <p:ext uri="{BB962C8B-B14F-4D97-AF65-F5344CB8AC3E}">
        <p14:creationId xmlns:p14="http://schemas.microsoft.com/office/powerpoint/2010/main" val="389508913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214536"/>
            <a:ext cx="8928992" cy="838200"/>
          </a:xfrm>
        </p:spPr>
        <p:txBody>
          <a:bodyPr/>
          <a:lstStyle/>
          <a:p>
            <a:r>
              <a:rPr lang="en-ZA" sz="3200" b="1" dirty="0"/>
              <a:t>Proposed collection method for the new LGDRS</a:t>
            </a:r>
          </a:p>
        </p:txBody>
      </p:sp>
      <p:sp>
        <p:nvSpPr>
          <p:cNvPr id="4" name="Slide Number Placeholder 3"/>
          <p:cNvSpPr>
            <a:spLocks noGrp="1"/>
          </p:cNvSpPr>
          <p:nvPr>
            <p:ph type="sldNum" sz="quarter" idx="12"/>
          </p:nvPr>
        </p:nvSpPr>
        <p:spPr/>
        <p:txBody>
          <a:bodyPr/>
          <a:lstStyle/>
          <a:p>
            <a:pPr>
              <a:defRPr/>
            </a:pPr>
            <a:fld id="{18CC9CFB-5521-4678-B011-3614EFC0CBEB}" type="slidenum">
              <a:rPr lang="en-US" smtClean="0"/>
              <a:pPr>
                <a:defRPr/>
              </a:pPr>
              <a:t>11</a:t>
            </a:fld>
            <a:endParaRPr lang="en-US" sz="1400" b="0" dirty="0">
              <a:solidFill>
                <a:schemeClr val="tx1"/>
              </a:solidFill>
              <a:latin typeface="+mn-lt"/>
            </a:endParaRPr>
          </a:p>
        </p:txBody>
      </p:sp>
      <p:pic>
        <p:nvPicPr>
          <p:cNvPr id="6" name="Picture 5"/>
          <p:cNvPicPr/>
          <p:nvPr/>
        </p:nvPicPr>
        <p:blipFill>
          <a:blip r:embed="rId2">
            <a:extLst>
              <a:ext uri="{28A0092B-C50C-407E-A947-70E740481C1C}">
                <a14:useLocalDpi xmlns:a14="http://schemas.microsoft.com/office/drawing/2010/main" val="0"/>
              </a:ext>
            </a:extLst>
          </a:blip>
          <a:stretch>
            <a:fillRect/>
          </a:stretch>
        </p:blipFill>
        <p:spPr>
          <a:xfrm>
            <a:off x="1403648" y="1196752"/>
            <a:ext cx="6552728" cy="4824536"/>
          </a:xfrm>
          <a:prstGeom prst="rect">
            <a:avLst/>
          </a:prstGeom>
        </p:spPr>
      </p:pic>
    </p:spTree>
    <p:extLst>
      <p:ext uri="{BB962C8B-B14F-4D97-AF65-F5344CB8AC3E}">
        <p14:creationId xmlns:p14="http://schemas.microsoft.com/office/powerpoint/2010/main" val="202203244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214536"/>
            <a:ext cx="8928992" cy="838200"/>
          </a:xfrm>
        </p:spPr>
        <p:txBody>
          <a:bodyPr/>
          <a:lstStyle/>
          <a:p>
            <a:r>
              <a:rPr lang="en-ZA" sz="3200" b="1" dirty="0" smtClean="0"/>
              <a:t>Login with your unique user id and password</a:t>
            </a:r>
            <a:endParaRPr lang="en-ZA" sz="3200" b="1" dirty="0"/>
          </a:p>
        </p:txBody>
      </p:sp>
      <p:sp>
        <p:nvSpPr>
          <p:cNvPr id="4" name="Slide Number Placeholder 3"/>
          <p:cNvSpPr>
            <a:spLocks noGrp="1"/>
          </p:cNvSpPr>
          <p:nvPr>
            <p:ph type="sldNum" sz="quarter" idx="12"/>
          </p:nvPr>
        </p:nvSpPr>
        <p:spPr/>
        <p:txBody>
          <a:bodyPr/>
          <a:lstStyle/>
          <a:p>
            <a:pPr>
              <a:defRPr/>
            </a:pPr>
            <a:fld id="{18CC9CFB-5521-4678-B011-3614EFC0CBEB}" type="slidenum">
              <a:rPr lang="en-US" smtClean="0"/>
              <a:pPr>
                <a:defRPr/>
              </a:pPr>
              <a:t>12</a:t>
            </a:fld>
            <a:endParaRPr lang="en-US" sz="1400" b="0" dirty="0">
              <a:solidFill>
                <a:schemeClr val="tx1"/>
              </a:solidFill>
              <a:latin typeface="+mn-lt"/>
            </a:endParaRPr>
          </a:p>
        </p:txBody>
      </p:sp>
      <p:pic>
        <p:nvPicPr>
          <p:cNvPr id="5" name="Picture 4"/>
          <p:cNvPicPr/>
          <p:nvPr/>
        </p:nvPicPr>
        <p:blipFill>
          <a:blip r:embed="rId2"/>
          <a:stretch>
            <a:fillRect/>
          </a:stretch>
        </p:blipFill>
        <p:spPr>
          <a:xfrm>
            <a:off x="1790700" y="2038350"/>
            <a:ext cx="5562600" cy="2781300"/>
          </a:xfrm>
          <a:prstGeom prst="rect">
            <a:avLst/>
          </a:prstGeom>
        </p:spPr>
      </p:pic>
    </p:spTree>
    <p:extLst>
      <p:ext uri="{BB962C8B-B14F-4D97-AF65-F5344CB8AC3E}">
        <p14:creationId xmlns:p14="http://schemas.microsoft.com/office/powerpoint/2010/main" val="50940147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214536"/>
            <a:ext cx="8928992" cy="838200"/>
          </a:xfrm>
        </p:spPr>
        <p:txBody>
          <a:bodyPr/>
          <a:lstStyle/>
          <a:p>
            <a:r>
              <a:rPr lang="en-ZA" sz="3200" b="1" dirty="0" smtClean="0"/>
              <a:t>Pipe delimited </a:t>
            </a:r>
            <a:r>
              <a:rPr lang="en-ZA" sz="3200" b="1" dirty="0"/>
              <a:t>financial batch files</a:t>
            </a:r>
          </a:p>
        </p:txBody>
      </p:sp>
      <p:sp>
        <p:nvSpPr>
          <p:cNvPr id="4" name="Slide Number Placeholder 3"/>
          <p:cNvSpPr>
            <a:spLocks noGrp="1"/>
          </p:cNvSpPr>
          <p:nvPr>
            <p:ph type="sldNum" sz="quarter" idx="12"/>
          </p:nvPr>
        </p:nvSpPr>
        <p:spPr/>
        <p:txBody>
          <a:bodyPr/>
          <a:lstStyle/>
          <a:p>
            <a:pPr>
              <a:defRPr/>
            </a:pPr>
            <a:fld id="{18CC9CFB-5521-4678-B011-3614EFC0CBEB}" type="slidenum">
              <a:rPr lang="en-US" smtClean="0"/>
              <a:pPr>
                <a:defRPr/>
              </a:pPr>
              <a:t>13</a:t>
            </a:fld>
            <a:endParaRPr lang="en-US" sz="1400" b="0" dirty="0">
              <a:solidFill>
                <a:schemeClr val="tx1"/>
              </a:solidFill>
              <a:latin typeface="+mn-lt"/>
            </a:endParaRPr>
          </a:p>
        </p:txBody>
      </p:sp>
      <p:pic>
        <p:nvPicPr>
          <p:cNvPr id="5" name="Picture 4"/>
          <p:cNvPicPr/>
          <p:nvPr/>
        </p:nvPicPr>
        <p:blipFill>
          <a:blip r:embed="rId2"/>
          <a:stretch>
            <a:fillRect/>
          </a:stretch>
        </p:blipFill>
        <p:spPr>
          <a:xfrm>
            <a:off x="611560" y="1340768"/>
            <a:ext cx="8064896" cy="3960440"/>
          </a:xfrm>
          <a:prstGeom prst="rect">
            <a:avLst/>
          </a:prstGeom>
        </p:spPr>
      </p:pic>
    </p:spTree>
    <p:extLst>
      <p:ext uri="{BB962C8B-B14F-4D97-AF65-F5344CB8AC3E}">
        <p14:creationId xmlns:p14="http://schemas.microsoft.com/office/powerpoint/2010/main" val="278010686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214536"/>
            <a:ext cx="8928992" cy="838200"/>
          </a:xfrm>
        </p:spPr>
        <p:txBody>
          <a:bodyPr/>
          <a:lstStyle/>
          <a:p>
            <a:r>
              <a:rPr lang="en-ZA" sz="3200" b="1" dirty="0"/>
              <a:t>Pipe delimited financial batch files</a:t>
            </a:r>
          </a:p>
        </p:txBody>
      </p:sp>
      <p:sp>
        <p:nvSpPr>
          <p:cNvPr id="4" name="Slide Number Placeholder 3"/>
          <p:cNvSpPr>
            <a:spLocks noGrp="1"/>
          </p:cNvSpPr>
          <p:nvPr>
            <p:ph type="sldNum" sz="quarter" idx="12"/>
          </p:nvPr>
        </p:nvSpPr>
        <p:spPr/>
        <p:txBody>
          <a:bodyPr/>
          <a:lstStyle/>
          <a:p>
            <a:pPr>
              <a:defRPr/>
            </a:pPr>
            <a:fld id="{18CC9CFB-5521-4678-B011-3614EFC0CBEB}" type="slidenum">
              <a:rPr lang="en-US" smtClean="0"/>
              <a:pPr>
                <a:defRPr/>
              </a:pPr>
              <a:t>14</a:t>
            </a:fld>
            <a:endParaRPr lang="en-US" sz="1400" b="0" dirty="0">
              <a:solidFill>
                <a:schemeClr val="tx1"/>
              </a:solidFill>
              <a:latin typeface="+mn-lt"/>
            </a:endParaRPr>
          </a:p>
        </p:txBody>
      </p:sp>
      <p:pic>
        <p:nvPicPr>
          <p:cNvPr id="5" name="Picture 4"/>
          <p:cNvPicPr/>
          <p:nvPr/>
        </p:nvPicPr>
        <p:blipFill>
          <a:blip r:embed="rId2"/>
          <a:stretch>
            <a:fillRect/>
          </a:stretch>
        </p:blipFill>
        <p:spPr>
          <a:xfrm>
            <a:off x="827584" y="1844824"/>
            <a:ext cx="7776864" cy="2952328"/>
          </a:xfrm>
          <a:prstGeom prst="rect">
            <a:avLst/>
          </a:prstGeom>
        </p:spPr>
      </p:pic>
    </p:spTree>
    <p:extLst>
      <p:ext uri="{BB962C8B-B14F-4D97-AF65-F5344CB8AC3E}">
        <p14:creationId xmlns:p14="http://schemas.microsoft.com/office/powerpoint/2010/main" val="271001052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214536"/>
            <a:ext cx="8928992" cy="838200"/>
          </a:xfrm>
        </p:spPr>
        <p:txBody>
          <a:bodyPr/>
          <a:lstStyle/>
          <a:p>
            <a:r>
              <a:rPr lang="en-ZA" sz="3200" b="1" dirty="0" smtClean="0"/>
              <a:t>Supporting documents</a:t>
            </a:r>
            <a:endParaRPr lang="en-ZA" sz="3200" b="1" dirty="0"/>
          </a:p>
        </p:txBody>
      </p:sp>
      <p:sp>
        <p:nvSpPr>
          <p:cNvPr id="4" name="Slide Number Placeholder 3"/>
          <p:cNvSpPr>
            <a:spLocks noGrp="1"/>
          </p:cNvSpPr>
          <p:nvPr>
            <p:ph type="sldNum" sz="quarter" idx="12"/>
          </p:nvPr>
        </p:nvSpPr>
        <p:spPr/>
        <p:txBody>
          <a:bodyPr/>
          <a:lstStyle/>
          <a:p>
            <a:pPr>
              <a:defRPr/>
            </a:pPr>
            <a:fld id="{18CC9CFB-5521-4678-B011-3614EFC0CBEB}" type="slidenum">
              <a:rPr lang="en-US" smtClean="0"/>
              <a:pPr>
                <a:defRPr/>
              </a:pPr>
              <a:t>15</a:t>
            </a:fld>
            <a:endParaRPr lang="en-US" sz="1400" b="0" dirty="0">
              <a:solidFill>
                <a:schemeClr val="tx1"/>
              </a:solidFill>
              <a:latin typeface="+mn-lt"/>
            </a:endParaRPr>
          </a:p>
        </p:txBody>
      </p:sp>
      <p:pic>
        <p:nvPicPr>
          <p:cNvPr id="6" name="Picture 5"/>
          <p:cNvPicPr/>
          <p:nvPr/>
        </p:nvPicPr>
        <p:blipFill>
          <a:blip r:embed="rId2"/>
          <a:stretch>
            <a:fillRect/>
          </a:stretch>
        </p:blipFill>
        <p:spPr>
          <a:xfrm>
            <a:off x="899592" y="1340768"/>
            <a:ext cx="7344816" cy="4104456"/>
          </a:xfrm>
          <a:prstGeom prst="rect">
            <a:avLst/>
          </a:prstGeom>
        </p:spPr>
      </p:pic>
    </p:spTree>
    <p:extLst>
      <p:ext uri="{BB962C8B-B14F-4D97-AF65-F5344CB8AC3E}">
        <p14:creationId xmlns:p14="http://schemas.microsoft.com/office/powerpoint/2010/main" val="100275709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214536"/>
            <a:ext cx="8928992" cy="838200"/>
          </a:xfrm>
        </p:spPr>
        <p:txBody>
          <a:bodyPr/>
          <a:lstStyle/>
          <a:p>
            <a:r>
              <a:rPr lang="en-ZA" sz="3200" b="1" dirty="0"/>
              <a:t>Supporting documents</a:t>
            </a:r>
          </a:p>
        </p:txBody>
      </p:sp>
      <p:sp>
        <p:nvSpPr>
          <p:cNvPr id="4" name="Slide Number Placeholder 3"/>
          <p:cNvSpPr>
            <a:spLocks noGrp="1"/>
          </p:cNvSpPr>
          <p:nvPr>
            <p:ph type="sldNum" sz="quarter" idx="12"/>
          </p:nvPr>
        </p:nvSpPr>
        <p:spPr/>
        <p:txBody>
          <a:bodyPr/>
          <a:lstStyle/>
          <a:p>
            <a:pPr>
              <a:defRPr/>
            </a:pPr>
            <a:fld id="{18CC9CFB-5521-4678-B011-3614EFC0CBEB}" type="slidenum">
              <a:rPr lang="en-US" smtClean="0"/>
              <a:pPr>
                <a:defRPr/>
              </a:pPr>
              <a:t>16</a:t>
            </a:fld>
            <a:endParaRPr lang="en-US" sz="1400" b="0" dirty="0">
              <a:solidFill>
                <a:schemeClr val="tx1"/>
              </a:solidFill>
              <a:latin typeface="+mn-lt"/>
            </a:endParaRPr>
          </a:p>
        </p:txBody>
      </p:sp>
      <p:pic>
        <p:nvPicPr>
          <p:cNvPr id="6" name="Picture 5"/>
          <p:cNvPicPr/>
          <p:nvPr/>
        </p:nvPicPr>
        <p:blipFill>
          <a:blip r:embed="rId2"/>
          <a:stretch>
            <a:fillRect/>
          </a:stretch>
        </p:blipFill>
        <p:spPr>
          <a:xfrm>
            <a:off x="323528" y="1340768"/>
            <a:ext cx="8424936" cy="3312368"/>
          </a:xfrm>
          <a:prstGeom prst="rect">
            <a:avLst/>
          </a:prstGeom>
        </p:spPr>
      </p:pic>
    </p:spTree>
    <p:extLst>
      <p:ext uri="{BB962C8B-B14F-4D97-AF65-F5344CB8AC3E}">
        <p14:creationId xmlns:p14="http://schemas.microsoft.com/office/powerpoint/2010/main" val="255446627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sz="2400" b="1" dirty="0"/>
              <a:t>Future financial statistical reporting </a:t>
            </a:r>
            <a:r>
              <a:rPr lang="en-ZA" sz="2400" b="1" dirty="0" smtClean="0"/>
              <a:t>possibilities</a:t>
            </a:r>
            <a:endParaRPr lang="en-ZA" sz="2400" b="1" dirty="0"/>
          </a:p>
        </p:txBody>
      </p:sp>
      <p:sp>
        <p:nvSpPr>
          <p:cNvPr id="5" name="Vertical Text Placeholder 4"/>
          <p:cNvSpPr>
            <a:spLocks noGrp="1"/>
          </p:cNvSpPr>
          <p:nvPr>
            <p:ph type="body" orient="vert" idx="1"/>
          </p:nvPr>
        </p:nvSpPr>
        <p:spPr>
          <a:xfrm>
            <a:off x="152400" y="1052736"/>
            <a:ext cx="8763000" cy="5112568"/>
          </a:xfrm>
        </p:spPr>
        <p:txBody>
          <a:bodyPr vert="horz"/>
          <a:lstStyle/>
          <a:p>
            <a:r>
              <a:rPr lang="en-ZA" sz="1600" dirty="0" smtClean="0"/>
              <a:t>The </a:t>
            </a:r>
            <a:r>
              <a:rPr lang="en-ZA" sz="1600" dirty="0"/>
              <a:t>implementation of the </a:t>
            </a:r>
            <a:r>
              <a:rPr lang="en-ZA" sz="1600" dirty="0" err="1"/>
              <a:t>mSCOA</a:t>
            </a:r>
            <a:r>
              <a:rPr lang="en-ZA" sz="1600" dirty="0"/>
              <a:t> will enable all national and provincial departments to report on 5 additional dimensions of financial data:</a:t>
            </a:r>
          </a:p>
          <a:p>
            <a:r>
              <a:rPr lang="en-ZA" sz="1600" dirty="0"/>
              <a:t>	Project related information</a:t>
            </a:r>
          </a:p>
          <a:p>
            <a:r>
              <a:rPr lang="en-ZA" sz="1600" dirty="0"/>
              <a:t>	Funding of expenditure in more detail</a:t>
            </a:r>
          </a:p>
          <a:p>
            <a:r>
              <a:rPr lang="en-ZA" sz="1600" dirty="0"/>
              <a:t>	Benefits per area of the municipality</a:t>
            </a:r>
          </a:p>
          <a:p>
            <a:r>
              <a:rPr lang="en-ZA" sz="1600" dirty="0"/>
              <a:t>	Proper costing of services as well as FBS</a:t>
            </a:r>
          </a:p>
          <a:p>
            <a:r>
              <a:rPr lang="en-ZA" sz="1600" dirty="0"/>
              <a:t>Detail available will be driven by lowest common posting level for all municipalities in the </a:t>
            </a:r>
            <a:r>
              <a:rPr lang="en-ZA" sz="1600" dirty="0" err="1"/>
              <a:t>mSCOA</a:t>
            </a:r>
            <a:r>
              <a:rPr lang="en-ZA" sz="1600" dirty="0"/>
              <a:t>. </a:t>
            </a:r>
          </a:p>
          <a:p>
            <a:r>
              <a:rPr lang="en-ZA" sz="1600" dirty="0"/>
              <a:t>As the </a:t>
            </a:r>
            <a:r>
              <a:rPr lang="en-ZA" sz="1600" dirty="0" err="1"/>
              <a:t>mSCOA</a:t>
            </a:r>
            <a:r>
              <a:rPr lang="en-ZA" sz="1600" dirty="0"/>
              <a:t> classification largely corresponds to the SCOA implemented for national and provincial departments, local government will finally become part of the “bigger” picture and financial statistics will reflect whole of government.</a:t>
            </a:r>
          </a:p>
          <a:p>
            <a:r>
              <a:rPr lang="en-ZA" sz="1600" dirty="0"/>
              <a:t>The added dimensions will also provide better information to determine policy changes and will enable better monitoring of the implementation of policies and allocations.</a:t>
            </a:r>
          </a:p>
          <a:p>
            <a:r>
              <a:rPr lang="en-ZA" sz="1600" dirty="0"/>
              <a:t>While the initial focus will be on the translation of the 6 segments into the current GFS-item classification, the total framework for reporting and analysis in the LGDRS will be expanded and will eventually cover all </a:t>
            </a:r>
            <a:r>
              <a:rPr lang="en-ZA" sz="1600" dirty="0" err="1"/>
              <a:t>mSCOA</a:t>
            </a:r>
            <a:r>
              <a:rPr lang="en-ZA" sz="1600" dirty="0"/>
              <a:t> segments. </a:t>
            </a:r>
          </a:p>
          <a:p>
            <a:r>
              <a:rPr lang="en-ZA" sz="1600" dirty="0"/>
              <a:t>Adding all segments into the current reporting capabilities will offer a mind-blowing set of possibilities – IF the quality of the financial data is secured and tamper proof, as well as correctly classified through well-defined business processes that guide the capturing of all transactions.</a:t>
            </a:r>
          </a:p>
          <a:p>
            <a:pPr marL="0" indent="0">
              <a:buNone/>
            </a:pPr>
            <a:endParaRPr lang="en-ZA" sz="1600" dirty="0" smtClean="0"/>
          </a:p>
          <a:p>
            <a:pPr marL="400050" lvl="1" indent="0">
              <a:buNone/>
            </a:pPr>
            <a:endParaRPr lang="en-ZA" sz="1600" dirty="0" smtClean="0"/>
          </a:p>
          <a:p>
            <a:pPr marL="400050" lvl="1" indent="0">
              <a:buNone/>
            </a:pPr>
            <a:endParaRPr lang="en-ZA" sz="1600" dirty="0" smtClean="0"/>
          </a:p>
        </p:txBody>
      </p:sp>
      <p:sp>
        <p:nvSpPr>
          <p:cNvPr id="4" name="Slide Number Placeholder 3"/>
          <p:cNvSpPr>
            <a:spLocks noGrp="1"/>
          </p:cNvSpPr>
          <p:nvPr>
            <p:ph type="sldNum" sz="quarter" idx="12"/>
          </p:nvPr>
        </p:nvSpPr>
        <p:spPr/>
        <p:txBody>
          <a:bodyPr/>
          <a:lstStyle/>
          <a:p>
            <a:pPr>
              <a:defRPr/>
            </a:pPr>
            <a:fld id="{18CC9CFB-5521-4678-B011-3614EFC0CBEB}" type="slidenum">
              <a:rPr lang="en-US" smtClean="0"/>
              <a:pPr>
                <a:defRPr/>
              </a:pPr>
              <a:t>17</a:t>
            </a:fld>
            <a:endParaRPr lang="en-US" sz="1400" b="0" dirty="0">
              <a:solidFill>
                <a:schemeClr val="tx1"/>
              </a:solidFill>
              <a:latin typeface="+mn-lt"/>
            </a:endParaRPr>
          </a:p>
        </p:txBody>
      </p:sp>
    </p:spTree>
    <p:extLst>
      <p:ext uri="{BB962C8B-B14F-4D97-AF65-F5344CB8AC3E}">
        <p14:creationId xmlns:p14="http://schemas.microsoft.com/office/powerpoint/2010/main" val="225559192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11" descr="Powerpoint Presentation3"/>
          <p:cNvPicPr>
            <a:picLocks noChangeAspect="1" noChangeArrowheads="1"/>
          </p:cNvPicPr>
          <p:nvPr/>
        </p:nvPicPr>
        <p:blipFill>
          <a:blip r:embed="rId3" cstate="print"/>
          <a:srcRect/>
          <a:stretch>
            <a:fillRect/>
          </a:stretch>
        </p:blipFill>
        <p:spPr bwMode="auto">
          <a:xfrm>
            <a:off x="0" y="0"/>
            <a:ext cx="9177338" cy="6891338"/>
          </a:xfrm>
          <a:prstGeom prst="rect">
            <a:avLst/>
          </a:prstGeom>
          <a:noFill/>
          <a:ln w="9525">
            <a:noFill/>
            <a:miter lim="800000"/>
            <a:headEnd/>
            <a:tailEnd/>
          </a:ln>
        </p:spPr>
      </p:pic>
      <p:sp>
        <p:nvSpPr>
          <p:cNvPr id="13315" name="Rectangle 12"/>
          <p:cNvSpPr>
            <a:spLocks noGrp="1" noChangeArrowheads="1"/>
          </p:cNvSpPr>
          <p:nvPr>
            <p:ph type="ctrTitle"/>
          </p:nvPr>
        </p:nvSpPr>
        <p:spPr bwMode="white">
          <a:xfrm>
            <a:off x="107504" y="1772816"/>
            <a:ext cx="8366571" cy="1944216"/>
          </a:xfrm>
          <a:noFill/>
        </p:spPr>
        <p:txBody>
          <a:bodyPr/>
          <a:lstStyle/>
          <a:p>
            <a:pPr algn="ctr" eaLnBrk="1" hangingPunct="1"/>
            <a:r>
              <a:rPr lang="en-US" sz="5400" b="1" dirty="0" smtClean="0"/>
              <a:t>THANK YOU </a:t>
            </a:r>
            <a:endParaRPr lang="en-US" sz="5400" i="1" dirty="0" smtClean="0"/>
          </a:p>
        </p:txBody>
      </p:sp>
    </p:spTree>
    <p:extLst>
      <p:ext uri="{BB962C8B-B14F-4D97-AF65-F5344CB8AC3E}">
        <p14:creationId xmlns:p14="http://schemas.microsoft.com/office/powerpoint/2010/main" val="22779252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3" name="Rectangle 2"/>
          <p:cNvSpPr>
            <a:spLocks noGrp="1" noChangeArrowheads="1"/>
          </p:cNvSpPr>
          <p:nvPr>
            <p:ph type="title"/>
          </p:nvPr>
        </p:nvSpPr>
        <p:spPr/>
        <p:txBody>
          <a:bodyPr/>
          <a:lstStyle/>
          <a:p>
            <a:pPr eaLnBrk="1" hangingPunct="1">
              <a:lnSpc>
                <a:spcPct val="90000"/>
              </a:lnSpc>
            </a:pPr>
            <a:r>
              <a:rPr lang="en-US" sz="3200" b="1" dirty="0" smtClean="0"/>
              <a:t>Background and definitions</a:t>
            </a:r>
            <a:endParaRPr lang="en-US" sz="3200" dirty="0" smtClean="0">
              <a:latin typeface="Comic Sans MS" pitchFamily="66" charset="0"/>
            </a:endParaRPr>
          </a:p>
        </p:txBody>
      </p:sp>
      <p:sp>
        <p:nvSpPr>
          <p:cNvPr id="4" name="Slide Number Placeholder 5"/>
          <p:cNvSpPr>
            <a:spLocks noGrp="1"/>
          </p:cNvSpPr>
          <p:nvPr>
            <p:ph type="sldNum" sz="quarter" idx="12"/>
          </p:nvPr>
        </p:nvSpPr>
        <p:spPr/>
        <p:txBody>
          <a:bodyPr/>
          <a:lstStyle/>
          <a:p>
            <a:pPr>
              <a:defRPr/>
            </a:pPr>
            <a:r>
              <a:rPr lang="en-US" dirty="0"/>
              <a:t>2</a:t>
            </a:r>
            <a:endParaRPr lang="en-US" sz="1400" b="0" dirty="0">
              <a:solidFill>
                <a:srgbClr val="000000"/>
              </a:solidFill>
              <a:latin typeface="Arial" charset="0"/>
            </a:endParaRPr>
          </a:p>
        </p:txBody>
      </p:sp>
      <p:sp>
        <p:nvSpPr>
          <p:cNvPr id="14340" name="Rectangle 3"/>
          <p:cNvSpPr>
            <a:spLocks noGrp="1" noChangeArrowheads="1"/>
          </p:cNvSpPr>
          <p:nvPr>
            <p:ph type="body" idx="4294967295"/>
          </p:nvPr>
        </p:nvSpPr>
        <p:spPr>
          <a:xfrm>
            <a:off x="0" y="1412875"/>
            <a:ext cx="8785225" cy="5040313"/>
          </a:xfrm>
        </p:spPr>
        <p:txBody>
          <a:bodyPr/>
          <a:lstStyle/>
          <a:p>
            <a:pPr marL="0" indent="0">
              <a:buNone/>
            </a:pPr>
            <a:r>
              <a:rPr lang="en-GB" sz="1800" dirty="0" smtClean="0"/>
              <a:t> </a:t>
            </a:r>
            <a:endParaRPr lang="en-ZA" sz="1700" dirty="0" smtClean="0"/>
          </a:p>
        </p:txBody>
      </p:sp>
      <p:sp>
        <p:nvSpPr>
          <p:cNvPr id="3" name="Rectangle 2"/>
          <p:cNvSpPr/>
          <p:nvPr/>
        </p:nvSpPr>
        <p:spPr>
          <a:xfrm>
            <a:off x="107504" y="1124744"/>
            <a:ext cx="8784976" cy="4247317"/>
          </a:xfrm>
          <a:prstGeom prst="rect">
            <a:avLst/>
          </a:prstGeom>
        </p:spPr>
        <p:txBody>
          <a:bodyPr wrap="square">
            <a:spAutoFit/>
          </a:bodyPr>
          <a:lstStyle/>
          <a:p>
            <a:r>
              <a:rPr lang="en-ZA" sz="1800" b="1" dirty="0"/>
              <a:t>DEFINITION of </a:t>
            </a:r>
            <a:r>
              <a:rPr lang="en-ZA" sz="1800" b="1" dirty="0" smtClean="0"/>
              <a:t>'Statistics‘</a:t>
            </a:r>
          </a:p>
          <a:p>
            <a:endParaRPr lang="en-ZA" sz="1800" b="1" dirty="0"/>
          </a:p>
          <a:p>
            <a:r>
              <a:rPr lang="en-ZA" sz="1800" dirty="0"/>
              <a:t>A type of mathematical analysis involving the use of quantified representations, models and summaries for a given set of empirical data or real world observations. Statistical analysis involves the process of collecting and </a:t>
            </a:r>
            <a:r>
              <a:rPr lang="en-ZA" sz="1800" dirty="0" smtClean="0"/>
              <a:t>analysing </a:t>
            </a:r>
            <a:r>
              <a:rPr lang="en-ZA" sz="1800" dirty="0"/>
              <a:t>data and then summarizing the data into a numerical form. </a:t>
            </a:r>
            <a:endParaRPr lang="en-ZA" sz="1800" dirty="0" smtClean="0"/>
          </a:p>
          <a:p>
            <a:endParaRPr lang="en-ZA" sz="1800" dirty="0"/>
          </a:p>
          <a:p>
            <a:r>
              <a:rPr lang="en-ZA" sz="1800" dirty="0"/>
              <a:t>Statistics is a general term used to </a:t>
            </a:r>
            <a:r>
              <a:rPr lang="en-ZA" sz="1800" dirty="0" smtClean="0"/>
              <a:t>summarise </a:t>
            </a:r>
            <a:r>
              <a:rPr lang="en-ZA" sz="1800" dirty="0"/>
              <a:t>a process that an analyst, mathematician or statistician can use to characterize a data set. </a:t>
            </a:r>
            <a:r>
              <a:rPr lang="en-ZA" sz="1800" i="1" dirty="0"/>
              <a:t>If the data set is based on a sample of a larger population, then the analyst can extend inferences onto the population based on the statistical results from the sample.</a:t>
            </a:r>
            <a:r>
              <a:rPr lang="en-ZA" sz="1800" dirty="0"/>
              <a:t> </a:t>
            </a:r>
            <a:endParaRPr lang="en-ZA" sz="1800" dirty="0" smtClean="0"/>
          </a:p>
          <a:p>
            <a:endParaRPr lang="en-ZA" sz="1800" dirty="0"/>
          </a:p>
          <a:p>
            <a:r>
              <a:rPr lang="en-ZA" sz="1800" dirty="0"/>
              <a:t>http://www.investopedia.com/terms/s/statistics.asp</a:t>
            </a:r>
            <a:br>
              <a:rPr lang="en-ZA" sz="1800" dirty="0"/>
            </a:br>
            <a:endParaRPr lang="en-GB" sz="1800" b="1" dirty="0" smtClean="0"/>
          </a:p>
          <a:p>
            <a:pPr lvl="0" algn="just"/>
            <a:endParaRPr lang="en-GB" sz="1800" b="1" dirty="0"/>
          </a:p>
        </p:txBody>
      </p:sp>
    </p:spTree>
    <p:extLst>
      <p:ext uri="{BB962C8B-B14F-4D97-AF65-F5344CB8AC3E}">
        <p14:creationId xmlns:p14="http://schemas.microsoft.com/office/powerpoint/2010/main" val="224635433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3" name="Rectangle 2"/>
          <p:cNvSpPr>
            <a:spLocks noGrp="1" noChangeArrowheads="1"/>
          </p:cNvSpPr>
          <p:nvPr>
            <p:ph type="title"/>
          </p:nvPr>
        </p:nvSpPr>
        <p:spPr/>
        <p:txBody>
          <a:bodyPr/>
          <a:lstStyle/>
          <a:p>
            <a:pPr eaLnBrk="1" hangingPunct="1">
              <a:lnSpc>
                <a:spcPct val="90000"/>
              </a:lnSpc>
            </a:pPr>
            <a:r>
              <a:rPr lang="en-US" sz="3200" b="1" dirty="0" smtClean="0"/>
              <a:t>Background and definitions</a:t>
            </a:r>
            <a:endParaRPr lang="en-US" sz="3200" dirty="0" smtClean="0">
              <a:latin typeface="Comic Sans MS" pitchFamily="66" charset="0"/>
            </a:endParaRPr>
          </a:p>
        </p:txBody>
      </p:sp>
      <p:sp>
        <p:nvSpPr>
          <p:cNvPr id="4" name="Slide Number Placeholder 5"/>
          <p:cNvSpPr>
            <a:spLocks noGrp="1"/>
          </p:cNvSpPr>
          <p:nvPr>
            <p:ph type="sldNum" sz="quarter" idx="12"/>
          </p:nvPr>
        </p:nvSpPr>
        <p:spPr/>
        <p:txBody>
          <a:bodyPr/>
          <a:lstStyle/>
          <a:p>
            <a:pPr>
              <a:defRPr/>
            </a:pPr>
            <a:r>
              <a:rPr lang="en-US" dirty="0"/>
              <a:t>2</a:t>
            </a:r>
            <a:endParaRPr lang="en-US" sz="1400" b="0" dirty="0">
              <a:solidFill>
                <a:srgbClr val="000000"/>
              </a:solidFill>
              <a:latin typeface="Arial" charset="0"/>
            </a:endParaRPr>
          </a:p>
        </p:txBody>
      </p:sp>
      <p:sp>
        <p:nvSpPr>
          <p:cNvPr id="14340" name="Rectangle 3"/>
          <p:cNvSpPr>
            <a:spLocks noGrp="1" noChangeArrowheads="1"/>
          </p:cNvSpPr>
          <p:nvPr>
            <p:ph type="body" idx="4294967295"/>
          </p:nvPr>
        </p:nvSpPr>
        <p:spPr>
          <a:xfrm>
            <a:off x="0" y="1412875"/>
            <a:ext cx="8785225" cy="5040313"/>
          </a:xfrm>
        </p:spPr>
        <p:txBody>
          <a:bodyPr/>
          <a:lstStyle/>
          <a:p>
            <a:pPr marL="0" indent="0">
              <a:buNone/>
            </a:pPr>
            <a:r>
              <a:rPr lang="en-GB" sz="1800" dirty="0" smtClean="0"/>
              <a:t> </a:t>
            </a:r>
            <a:endParaRPr lang="en-ZA" sz="1700" dirty="0" smtClean="0"/>
          </a:p>
        </p:txBody>
      </p:sp>
      <p:sp>
        <p:nvSpPr>
          <p:cNvPr id="3" name="Rectangle 2"/>
          <p:cNvSpPr/>
          <p:nvPr/>
        </p:nvSpPr>
        <p:spPr>
          <a:xfrm>
            <a:off x="107504" y="1124744"/>
            <a:ext cx="8784976" cy="4801314"/>
          </a:xfrm>
          <a:prstGeom prst="rect">
            <a:avLst/>
          </a:prstGeom>
        </p:spPr>
        <p:txBody>
          <a:bodyPr wrap="square">
            <a:spAutoFit/>
          </a:bodyPr>
          <a:lstStyle/>
          <a:p>
            <a:r>
              <a:rPr lang="en-ZA" sz="1800" dirty="0"/>
              <a:t>According to the </a:t>
            </a:r>
            <a:r>
              <a:rPr lang="en-ZA" sz="1800" b="1" dirty="0"/>
              <a:t>IMF</a:t>
            </a:r>
            <a:r>
              <a:rPr lang="en-ZA" sz="1800" dirty="0"/>
              <a:t> manual issued in 2000</a:t>
            </a:r>
            <a:r>
              <a:rPr lang="en-ZA" sz="1800" i="1" dirty="0"/>
              <a:t>, monetary statistics </a:t>
            </a:r>
            <a:r>
              <a:rPr lang="en-ZA" sz="1800" dirty="0"/>
              <a:t>consist of a comprehensive set of stock and flow data on the financial and nonfinancial assets and liabilities of an economy’s financial corporations sector. The organization and presentation of monetary statistics follow a hierarchical approach based on two general data frameworks -  </a:t>
            </a:r>
          </a:p>
          <a:p>
            <a:r>
              <a:rPr lang="en-ZA" sz="1800" dirty="0"/>
              <a:t> </a:t>
            </a:r>
          </a:p>
          <a:p>
            <a:pPr lvl="0"/>
            <a:r>
              <a:rPr lang="en-ZA" sz="1800" dirty="0"/>
              <a:t>The first and most basic framework is the </a:t>
            </a:r>
            <a:r>
              <a:rPr lang="en-ZA" sz="1800" i="1" dirty="0"/>
              <a:t>sectoral balance sheet</a:t>
            </a:r>
            <a:r>
              <a:rPr lang="en-ZA" sz="1800" dirty="0"/>
              <a:t>, which contains the highly disaggregated stock and flow data for all categories of assets and liabilities of an individual subsector within the financial corporations sector.</a:t>
            </a:r>
          </a:p>
          <a:p>
            <a:r>
              <a:rPr lang="en-ZA" sz="1800" dirty="0"/>
              <a:t> </a:t>
            </a:r>
          </a:p>
          <a:p>
            <a:pPr lvl="0"/>
            <a:r>
              <a:rPr lang="en-ZA" sz="1800" dirty="0"/>
              <a:t>The second framework is the </a:t>
            </a:r>
            <a:r>
              <a:rPr lang="en-ZA" sz="1800" i="1" dirty="0"/>
              <a:t>survey, </a:t>
            </a:r>
            <a:r>
              <a:rPr lang="en-ZA" sz="1800" dirty="0"/>
              <a:t>in which the data from the sectoral balance sheets of one or more of the financial corporation’s subsectors are combined into more aggregated asset and liability categories that are particularly useful for analytical purposes.</a:t>
            </a:r>
          </a:p>
          <a:p>
            <a:r>
              <a:rPr lang="en-ZA" sz="1800" dirty="0"/>
              <a:t/>
            </a:r>
            <a:br>
              <a:rPr lang="en-ZA" sz="1800" dirty="0"/>
            </a:br>
            <a:endParaRPr lang="en-GB" sz="1800" b="1" dirty="0" smtClean="0"/>
          </a:p>
          <a:p>
            <a:pPr lvl="0" algn="just"/>
            <a:endParaRPr lang="en-GB" sz="1800" b="1" dirty="0"/>
          </a:p>
        </p:txBody>
      </p:sp>
    </p:spTree>
    <p:extLst>
      <p:ext uri="{BB962C8B-B14F-4D97-AF65-F5344CB8AC3E}">
        <p14:creationId xmlns:p14="http://schemas.microsoft.com/office/powerpoint/2010/main" val="20966082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3" name="Rectangle 2"/>
          <p:cNvSpPr>
            <a:spLocks noGrp="1" noChangeArrowheads="1"/>
          </p:cNvSpPr>
          <p:nvPr>
            <p:ph type="title"/>
          </p:nvPr>
        </p:nvSpPr>
        <p:spPr/>
        <p:txBody>
          <a:bodyPr/>
          <a:lstStyle/>
          <a:p>
            <a:pPr eaLnBrk="1" hangingPunct="1">
              <a:lnSpc>
                <a:spcPct val="90000"/>
              </a:lnSpc>
            </a:pPr>
            <a:r>
              <a:rPr lang="en-US" sz="3200" b="1" dirty="0" smtClean="0"/>
              <a:t>Background and definitions</a:t>
            </a:r>
            <a:endParaRPr lang="en-US" sz="3200" dirty="0" smtClean="0">
              <a:latin typeface="Comic Sans MS" pitchFamily="66" charset="0"/>
            </a:endParaRPr>
          </a:p>
        </p:txBody>
      </p:sp>
      <p:sp>
        <p:nvSpPr>
          <p:cNvPr id="4" name="Slide Number Placeholder 5"/>
          <p:cNvSpPr>
            <a:spLocks noGrp="1"/>
          </p:cNvSpPr>
          <p:nvPr>
            <p:ph type="sldNum" sz="quarter" idx="12"/>
          </p:nvPr>
        </p:nvSpPr>
        <p:spPr/>
        <p:txBody>
          <a:bodyPr/>
          <a:lstStyle/>
          <a:p>
            <a:pPr>
              <a:defRPr/>
            </a:pPr>
            <a:r>
              <a:rPr lang="en-US" dirty="0"/>
              <a:t>2</a:t>
            </a:r>
            <a:endParaRPr lang="en-US" sz="1400" b="0" dirty="0">
              <a:solidFill>
                <a:srgbClr val="000000"/>
              </a:solidFill>
              <a:latin typeface="Arial" charset="0"/>
            </a:endParaRPr>
          </a:p>
        </p:txBody>
      </p:sp>
      <p:sp>
        <p:nvSpPr>
          <p:cNvPr id="14340" name="Rectangle 3"/>
          <p:cNvSpPr>
            <a:spLocks noGrp="1" noChangeArrowheads="1"/>
          </p:cNvSpPr>
          <p:nvPr>
            <p:ph type="body" idx="4294967295"/>
          </p:nvPr>
        </p:nvSpPr>
        <p:spPr>
          <a:xfrm>
            <a:off x="0" y="1412875"/>
            <a:ext cx="8785225" cy="5040313"/>
          </a:xfrm>
        </p:spPr>
        <p:txBody>
          <a:bodyPr/>
          <a:lstStyle/>
          <a:p>
            <a:pPr marL="0" indent="0">
              <a:buNone/>
            </a:pPr>
            <a:r>
              <a:rPr lang="en-GB" sz="1800" dirty="0" smtClean="0"/>
              <a:t> </a:t>
            </a:r>
            <a:endParaRPr lang="en-ZA" sz="1700" dirty="0" smtClean="0"/>
          </a:p>
        </p:txBody>
      </p:sp>
      <p:sp>
        <p:nvSpPr>
          <p:cNvPr id="3" name="Rectangle 2"/>
          <p:cNvSpPr/>
          <p:nvPr/>
        </p:nvSpPr>
        <p:spPr>
          <a:xfrm>
            <a:off x="107504" y="1124744"/>
            <a:ext cx="8784976" cy="5632311"/>
          </a:xfrm>
          <a:prstGeom prst="rect">
            <a:avLst/>
          </a:prstGeom>
        </p:spPr>
        <p:txBody>
          <a:bodyPr wrap="square">
            <a:spAutoFit/>
          </a:bodyPr>
          <a:lstStyle/>
          <a:p>
            <a:r>
              <a:rPr lang="en-ZA" sz="1800" i="1" dirty="0"/>
              <a:t>Financial statistics </a:t>
            </a:r>
            <a:r>
              <a:rPr lang="en-ZA" sz="1800" dirty="0"/>
              <a:t>consist of a comprehensive set of stock and flow data on the financial assets and liabilities of </a:t>
            </a:r>
            <a:r>
              <a:rPr lang="en-ZA" sz="1800" b="1" u="sng" dirty="0"/>
              <a:t>all sectors</a:t>
            </a:r>
            <a:r>
              <a:rPr lang="en-ZA" sz="1800" dirty="0"/>
              <a:t> of an economy. The financial statistics are organized and presented in formats designed to show financial flows among the sectors of an economy and corresponding financial asset and liability positions.</a:t>
            </a:r>
          </a:p>
          <a:p>
            <a:r>
              <a:rPr lang="en-ZA" sz="1800" dirty="0"/>
              <a:t> </a:t>
            </a:r>
          </a:p>
          <a:p>
            <a:r>
              <a:rPr lang="en-ZA" sz="1800" dirty="0"/>
              <a:t>In order to find common ground for financial statistics, the following elements must be considered</a:t>
            </a:r>
            <a:r>
              <a:rPr lang="en-ZA" sz="1800" dirty="0" smtClean="0"/>
              <a:t>:</a:t>
            </a:r>
          </a:p>
          <a:p>
            <a:endParaRPr lang="en-ZA" sz="1800" dirty="0"/>
          </a:p>
          <a:p>
            <a:pPr marL="285750" lvl="0" indent="-285750">
              <a:buFont typeface="Arial" panose="020B0604020202020204" pitchFamily="34" charset="0"/>
              <a:buChar char="•"/>
            </a:pPr>
            <a:r>
              <a:rPr lang="en-ZA" sz="1800" dirty="0"/>
              <a:t>Common definitions and </a:t>
            </a:r>
            <a:r>
              <a:rPr lang="en-ZA" sz="1800" dirty="0" smtClean="0"/>
              <a:t>classifications</a:t>
            </a:r>
          </a:p>
          <a:p>
            <a:pPr marL="285750" lvl="0" indent="-285750">
              <a:buFont typeface="Arial" panose="020B0604020202020204" pitchFamily="34" charset="0"/>
              <a:buChar char="•"/>
            </a:pPr>
            <a:endParaRPr lang="en-ZA" sz="1800" dirty="0"/>
          </a:p>
          <a:p>
            <a:pPr marL="285750" lvl="0" indent="-285750">
              <a:buFont typeface="Arial" panose="020B0604020202020204" pitchFamily="34" charset="0"/>
              <a:buChar char="•"/>
            </a:pPr>
            <a:r>
              <a:rPr lang="en-ZA" sz="1800" dirty="0"/>
              <a:t>Well defined reporting framework and prescribed periods of </a:t>
            </a:r>
            <a:r>
              <a:rPr lang="en-ZA" sz="1800" dirty="0" smtClean="0"/>
              <a:t>reporting</a:t>
            </a:r>
          </a:p>
          <a:p>
            <a:pPr marL="285750" lvl="0" indent="-285750">
              <a:buFont typeface="Arial" panose="020B0604020202020204" pitchFamily="34" charset="0"/>
              <a:buChar char="•"/>
            </a:pPr>
            <a:endParaRPr lang="en-ZA" sz="1800" dirty="0"/>
          </a:p>
          <a:p>
            <a:pPr marL="285750" lvl="0" indent="-285750">
              <a:buFont typeface="Arial" panose="020B0604020202020204" pitchFamily="34" charset="0"/>
              <a:buChar char="•"/>
            </a:pPr>
            <a:r>
              <a:rPr lang="en-ZA" sz="1800" dirty="0"/>
              <a:t>Alignment of said definitions and reporting framework between the sectors to be considered for consolidated statistics</a:t>
            </a:r>
            <a:r>
              <a:rPr lang="en-ZA" sz="1800" dirty="0" smtClean="0"/>
              <a:t>.</a:t>
            </a:r>
          </a:p>
          <a:p>
            <a:pPr marL="285750" lvl="0" indent="-285750">
              <a:buFont typeface="Arial" panose="020B0604020202020204" pitchFamily="34" charset="0"/>
              <a:buChar char="•"/>
            </a:pPr>
            <a:endParaRPr lang="en-ZA" sz="1800" dirty="0"/>
          </a:p>
          <a:p>
            <a:pPr marL="285750" lvl="0" indent="-285750">
              <a:buFont typeface="Arial" panose="020B0604020202020204" pitchFamily="34" charset="0"/>
              <a:buChar char="•"/>
            </a:pPr>
            <a:r>
              <a:rPr lang="en-ZA" sz="1800" dirty="0"/>
              <a:t>Well-designed mechanisms for the collection of surveys and supporting systems for the analysis, consolidation and sharing of data and analysis reports. </a:t>
            </a:r>
          </a:p>
          <a:p>
            <a:r>
              <a:rPr lang="en-ZA" sz="1800" dirty="0"/>
              <a:t/>
            </a:r>
            <a:br>
              <a:rPr lang="en-ZA" sz="1800" dirty="0"/>
            </a:br>
            <a:endParaRPr lang="en-GB" sz="1800" b="1" dirty="0" smtClean="0"/>
          </a:p>
          <a:p>
            <a:pPr lvl="0" algn="just"/>
            <a:endParaRPr lang="en-GB" sz="1800" b="1" dirty="0"/>
          </a:p>
        </p:txBody>
      </p:sp>
    </p:spTree>
    <p:extLst>
      <p:ext uri="{BB962C8B-B14F-4D97-AF65-F5344CB8AC3E}">
        <p14:creationId xmlns:p14="http://schemas.microsoft.com/office/powerpoint/2010/main" val="281036788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sz="2400" b="1" dirty="0"/>
              <a:t>CURRENT FINANCIAL STATISTICS REPORTING </a:t>
            </a:r>
          </a:p>
        </p:txBody>
      </p:sp>
      <p:sp>
        <p:nvSpPr>
          <p:cNvPr id="5" name="Vertical Text Placeholder 4"/>
          <p:cNvSpPr>
            <a:spLocks noGrp="1"/>
          </p:cNvSpPr>
          <p:nvPr>
            <p:ph type="body" orient="vert" idx="1"/>
          </p:nvPr>
        </p:nvSpPr>
        <p:spPr/>
        <p:txBody>
          <a:bodyPr vert="horz"/>
          <a:lstStyle/>
          <a:p>
            <a:pPr marL="0" indent="0">
              <a:buNone/>
            </a:pPr>
            <a:r>
              <a:rPr lang="en-ZA" b="1" dirty="0" smtClean="0"/>
              <a:t>National and provincial sphere</a:t>
            </a:r>
          </a:p>
          <a:p>
            <a:r>
              <a:rPr lang="en-ZA" dirty="0" smtClean="0"/>
              <a:t>BAS </a:t>
            </a:r>
            <a:r>
              <a:rPr lang="en-ZA" dirty="0"/>
              <a:t>is the core of government accounting systems; it is the General Ledger where all transactions are recorded and classified in accordance with the principles of the Standard Chart of Accounts and is the main source of information for the preparation of management reports and the annual financial statement. Transaction processing originates in sub-systems before they are “captured” in the general ledger. An important internal control measure is to reconcile information in the sub-systems to BAS to ensure that transactions processed in the sub-systems are captured correctly in BAS.</a:t>
            </a:r>
          </a:p>
          <a:p>
            <a:endParaRPr lang="en-ZA" dirty="0"/>
          </a:p>
          <a:p>
            <a:r>
              <a:rPr lang="en-ZA" dirty="0"/>
              <a:t>There are various sub-systems where expenditure is transacted: PERSAL (payroll system), LOGIS (inventory and asset management), MEDSAS (pharmaceuticals – health sector), Debit orders (payment of utilities). </a:t>
            </a:r>
          </a:p>
          <a:p>
            <a:endParaRPr lang="en-ZA" dirty="0"/>
          </a:p>
        </p:txBody>
      </p:sp>
      <p:sp>
        <p:nvSpPr>
          <p:cNvPr id="4" name="Slide Number Placeholder 3"/>
          <p:cNvSpPr>
            <a:spLocks noGrp="1"/>
          </p:cNvSpPr>
          <p:nvPr>
            <p:ph type="sldNum" sz="quarter" idx="12"/>
          </p:nvPr>
        </p:nvSpPr>
        <p:spPr/>
        <p:txBody>
          <a:bodyPr/>
          <a:lstStyle/>
          <a:p>
            <a:pPr>
              <a:defRPr/>
            </a:pPr>
            <a:fld id="{18CC9CFB-5521-4678-B011-3614EFC0CBEB}" type="slidenum">
              <a:rPr lang="en-US" smtClean="0"/>
              <a:pPr>
                <a:defRPr/>
              </a:pPr>
              <a:t>5</a:t>
            </a:fld>
            <a:endParaRPr lang="en-US" sz="1400" b="0" dirty="0">
              <a:solidFill>
                <a:schemeClr val="tx1"/>
              </a:solidFill>
              <a:latin typeface="+mn-lt"/>
            </a:endParaRPr>
          </a:p>
        </p:txBody>
      </p:sp>
    </p:spTree>
    <p:extLst>
      <p:ext uri="{BB962C8B-B14F-4D97-AF65-F5344CB8AC3E}">
        <p14:creationId xmlns:p14="http://schemas.microsoft.com/office/powerpoint/2010/main" val="1709793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sz="2400" b="1" dirty="0"/>
              <a:t>CURRENT FINANCIAL STATISTICS REPORTING </a:t>
            </a:r>
          </a:p>
        </p:txBody>
      </p:sp>
      <p:sp>
        <p:nvSpPr>
          <p:cNvPr id="5" name="Vertical Text Placeholder 4"/>
          <p:cNvSpPr>
            <a:spLocks noGrp="1"/>
          </p:cNvSpPr>
          <p:nvPr>
            <p:ph type="body" orient="vert" idx="1"/>
          </p:nvPr>
        </p:nvSpPr>
        <p:spPr/>
        <p:txBody>
          <a:bodyPr vert="horz"/>
          <a:lstStyle/>
          <a:p>
            <a:pPr marL="0" indent="0">
              <a:buNone/>
            </a:pPr>
            <a:r>
              <a:rPr lang="en-ZA" b="1" dirty="0"/>
              <a:t>Local government</a:t>
            </a:r>
          </a:p>
          <a:p>
            <a:r>
              <a:rPr lang="en-ZA" dirty="0"/>
              <a:t>The National Treasury (NT) is amongst others responsible for ensuring that the local government sector operates within the fiscal policy framework of Government.  To perform this function, municipal budgets, financial performance, i.e. actual revenues and expenditure, financial position, i.e. assets and liabilities and municipal performance on service delivery must be monitored. </a:t>
            </a:r>
            <a:endParaRPr lang="en-ZA" dirty="0" smtClean="0"/>
          </a:p>
          <a:p>
            <a:r>
              <a:rPr lang="en-ZA" dirty="0" smtClean="0"/>
              <a:t>Reforms to date:</a:t>
            </a:r>
          </a:p>
          <a:p>
            <a:pPr lvl="1"/>
            <a:r>
              <a:rPr lang="en-ZA" dirty="0" smtClean="0"/>
              <a:t>Local Government Database and Reporting System (LGDRS)</a:t>
            </a:r>
          </a:p>
          <a:p>
            <a:pPr lvl="1"/>
            <a:r>
              <a:rPr lang="en-ZA" dirty="0" smtClean="0"/>
              <a:t>Municipal Budget and Reporting Regulations (MBRR)</a:t>
            </a:r>
          </a:p>
          <a:p>
            <a:pPr lvl="1"/>
            <a:r>
              <a:rPr lang="en-ZA" dirty="0" smtClean="0"/>
              <a:t>Local Government Standards chart of accounts (mSCOA)</a:t>
            </a:r>
            <a:endParaRPr lang="en-ZA" dirty="0"/>
          </a:p>
        </p:txBody>
      </p:sp>
      <p:sp>
        <p:nvSpPr>
          <p:cNvPr id="4" name="Slide Number Placeholder 3"/>
          <p:cNvSpPr>
            <a:spLocks noGrp="1"/>
          </p:cNvSpPr>
          <p:nvPr>
            <p:ph type="sldNum" sz="quarter" idx="12"/>
          </p:nvPr>
        </p:nvSpPr>
        <p:spPr/>
        <p:txBody>
          <a:bodyPr/>
          <a:lstStyle/>
          <a:p>
            <a:pPr>
              <a:defRPr/>
            </a:pPr>
            <a:fld id="{18CC9CFB-5521-4678-B011-3614EFC0CBEB}" type="slidenum">
              <a:rPr lang="en-US" smtClean="0"/>
              <a:pPr>
                <a:defRPr/>
              </a:pPr>
              <a:t>6</a:t>
            </a:fld>
            <a:endParaRPr lang="en-US" sz="1400" b="0" dirty="0">
              <a:solidFill>
                <a:schemeClr val="tx1"/>
              </a:solidFill>
              <a:latin typeface="+mn-lt"/>
            </a:endParaRPr>
          </a:p>
        </p:txBody>
      </p:sp>
    </p:spTree>
    <p:extLst>
      <p:ext uri="{BB962C8B-B14F-4D97-AF65-F5344CB8AC3E}">
        <p14:creationId xmlns:p14="http://schemas.microsoft.com/office/powerpoint/2010/main" val="69221534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sz="2400" b="1" dirty="0"/>
              <a:t>CURRENT FINANCIAL STATISTICS REPORTING </a:t>
            </a:r>
          </a:p>
        </p:txBody>
      </p:sp>
      <p:sp>
        <p:nvSpPr>
          <p:cNvPr id="5" name="Vertical Text Placeholder 4"/>
          <p:cNvSpPr>
            <a:spLocks noGrp="1"/>
          </p:cNvSpPr>
          <p:nvPr>
            <p:ph type="body" orient="vert" idx="1"/>
          </p:nvPr>
        </p:nvSpPr>
        <p:spPr/>
        <p:txBody>
          <a:bodyPr vert="horz"/>
          <a:lstStyle/>
          <a:p>
            <a:pPr marL="0" indent="0">
              <a:buNone/>
            </a:pPr>
            <a:r>
              <a:rPr lang="en-ZA" dirty="0" smtClean="0"/>
              <a:t>LGDRS is used by</a:t>
            </a:r>
          </a:p>
          <a:p>
            <a:pPr marL="0" indent="0">
              <a:buNone/>
            </a:pPr>
            <a:r>
              <a:rPr lang="en-ZA" dirty="0"/>
              <a:t>	</a:t>
            </a:r>
            <a:r>
              <a:rPr lang="en-ZA" dirty="0" smtClean="0"/>
              <a:t>NT:LGBA for the financial oversight of all municipalities</a:t>
            </a:r>
          </a:p>
          <a:p>
            <a:pPr marL="0" indent="0">
              <a:buNone/>
            </a:pPr>
            <a:r>
              <a:rPr lang="en-ZA" dirty="0"/>
              <a:t>	</a:t>
            </a:r>
            <a:r>
              <a:rPr lang="en-ZA" dirty="0" smtClean="0"/>
              <a:t>PTs: for the financial oversight of provincial delegated municipalities</a:t>
            </a:r>
          </a:p>
          <a:p>
            <a:pPr marL="0" indent="0">
              <a:buNone/>
            </a:pPr>
            <a:r>
              <a:rPr lang="en-ZA" dirty="0"/>
              <a:t>	</a:t>
            </a:r>
            <a:r>
              <a:rPr lang="en-ZA" dirty="0" smtClean="0"/>
              <a:t>External stakeholders: StatsSA, SARB, DPME, DoCG, SALGA</a:t>
            </a:r>
          </a:p>
          <a:p>
            <a:pPr marL="0" indent="0">
              <a:buNone/>
            </a:pPr>
            <a:r>
              <a:rPr lang="en-ZA" dirty="0"/>
              <a:t>	</a:t>
            </a:r>
            <a:r>
              <a:rPr lang="en-ZA" dirty="0" smtClean="0"/>
              <a:t>Universities and researchers</a:t>
            </a:r>
          </a:p>
          <a:p>
            <a:pPr marL="0" indent="0">
              <a:buNone/>
            </a:pPr>
            <a:r>
              <a:rPr lang="en-ZA" dirty="0"/>
              <a:t>	</a:t>
            </a:r>
            <a:r>
              <a:rPr lang="en-ZA" dirty="0" smtClean="0"/>
              <a:t>Other sectoral departments</a:t>
            </a:r>
          </a:p>
          <a:p>
            <a:pPr marL="0" indent="0">
              <a:buNone/>
            </a:pPr>
            <a:endParaRPr lang="en-ZA" dirty="0"/>
          </a:p>
          <a:p>
            <a:pPr marL="0" indent="0">
              <a:buNone/>
            </a:pPr>
            <a:r>
              <a:rPr lang="en-ZA" dirty="0" smtClean="0"/>
              <a:t>It is fully mobile and accessible through secure internet.</a:t>
            </a:r>
          </a:p>
          <a:p>
            <a:pPr marL="0" indent="0">
              <a:buNone/>
            </a:pPr>
            <a:r>
              <a:rPr lang="en-ZA" dirty="0" smtClean="0"/>
              <a:t>Security profiles restrict access to all data.</a:t>
            </a:r>
            <a:endParaRPr lang="en-ZA" dirty="0"/>
          </a:p>
        </p:txBody>
      </p:sp>
      <p:sp>
        <p:nvSpPr>
          <p:cNvPr id="4" name="Slide Number Placeholder 3"/>
          <p:cNvSpPr>
            <a:spLocks noGrp="1"/>
          </p:cNvSpPr>
          <p:nvPr>
            <p:ph type="sldNum" sz="quarter" idx="12"/>
          </p:nvPr>
        </p:nvSpPr>
        <p:spPr/>
        <p:txBody>
          <a:bodyPr/>
          <a:lstStyle/>
          <a:p>
            <a:pPr>
              <a:defRPr/>
            </a:pPr>
            <a:fld id="{18CC9CFB-5521-4678-B011-3614EFC0CBEB}" type="slidenum">
              <a:rPr lang="en-US" smtClean="0"/>
              <a:pPr>
                <a:defRPr/>
              </a:pPr>
              <a:t>7</a:t>
            </a:fld>
            <a:endParaRPr lang="en-US" sz="1400" b="0" dirty="0">
              <a:solidFill>
                <a:schemeClr val="tx1"/>
              </a:solidFill>
              <a:latin typeface="+mn-lt"/>
            </a:endParaRPr>
          </a:p>
        </p:txBody>
      </p:sp>
    </p:spTree>
    <p:extLst>
      <p:ext uri="{BB962C8B-B14F-4D97-AF65-F5344CB8AC3E}">
        <p14:creationId xmlns:p14="http://schemas.microsoft.com/office/powerpoint/2010/main" val="240710908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sz="2400" b="1" dirty="0"/>
              <a:t>CURRENT FINANCIAL STATISTICS REPORTING </a:t>
            </a:r>
          </a:p>
        </p:txBody>
      </p:sp>
      <p:sp>
        <p:nvSpPr>
          <p:cNvPr id="5" name="Vertical Text Placeholder 4"/>
          <p:cNvSpPr>
            <a:spLocks noGrp="1"/>
          </p:cNvSpPr>
          <p:nvPr>
            <p:ph type="body" orient="vert" idx="1"/>
          </p:nvPr>
        </p:nvSpPr>
        <p:spPr>
          <a:xfrm>
            <a:off x="152400" y="1052736"/>
            <a:ext cx="8763000" cy="5112568"/>
          </a:xfrm>
        </p:spPr>
        <p:txBody>
          <a:bodyPr vert="horz"/>
          <a:lstStyle/>
          <a:p>
            <a:r>
              <a:rPr lang="en-US" dirty="0"/>
              <a:t>Reports available to users can be broadly divided into four groups:</a:t>
            </a:r>
            <a:endParaRPr lang="en-ZA" dirty="0"/>
          </a:p>
          <a:p>
            <a:pPr lvl="1"/>
            <a:r>
              <a:rPr lang="en-US" dirty="0"/>
              <a:t>Reports on the administrative processes;</a:t>
            </a:r>
            <a:endParaRPr lang="en-ZA" dirty="0"/>
          </a:p>
          <a:p>
            <a:pPr lvl="1"/>
            <a:r>
              <a:rPr lang="en-US" dirty="0"/>
              <a:t>Reports on information submitted per municipality;</a:t>
            </a:r>
            <a:endParaRPr lang="en-ZA" dirty="0"/>
          </a:p>
          <a:p>
            <a:pPr lvl="1"/>
            <a:r>
              <a:rPr lang="en-US" dirty="0"/>
              <a:t>Analysis of financial information; and</a:t>
            </a:r>
            <a:endParaRPr lang="en-ZA" dirty="0"/>
          </a:p>
          <a:p>
            <a:pPr lvl="1"/>
            <a:r>
              <a:rPr lang="en-US" dirty="0"/>
              <a:t>Publication reports</a:t>
            </a:r>
            <a:endParaRPr lang="en-ZA" dirty="0"/>
          </a:p>
          <a:p>
            <a:pPr marL="0" indent="0">
              <a:buNone/>
            </a:pPr>
            <a:endParaRPr lang="en-ZA" dirty="0" smtClean="0"/>
          </a:p>
          <a:p>
            <a:pPr marL="0" indent="0">
              <a:buNone/>
            </a:pPr>
            <a:r>
              <a:rPr lang="en-ZA" dirty="0"/>
              <a:t>For each municipality the database stores information </a:t>
            </a:r>
            <a:r>
              <a:rPr lang="en-ZA" dirty="0" smtClean="0"/>
              <a:t>on:</a:t>
            </a:r>
          </a:p>
          <a:p>
            <a:pPr marL="0" indent="0">
              <a:buNone/>
            </a:pPr>
            <a:endParaRPr lang="en-ZA" dirty="0" smtClean="0"/>
          </a:p>
          <a:p>
            <a:pPr marL="400050" lvl="1" indent="0">
              <a:buNone/>
            </a:pPr>
            <a:r>
              <a:rPr lang="en-ZA" sz="1800" dirty="0" smtClean="0"/>
              <a:t>Tabled, adopted </a:t>
            </a:r>
            <a:r>
              <a:rPr lang="en-ZA" sz="1800" dirty="0"/>
              <a:t>and adjusted </a:t>
            </a:r>
            <a:r>
              <a:rPr lang="en-ZA" sz="1800" dirty="0" smtClean="0"/>
              <a:t>budgets;	</a:t>
            </a:r>
            <a:r>
              <a:rPr lang="en-ZA" sz="1800" dirty="0"/>
              <a:t>Conditional grant expenditure; </a:t>
            </a:r>
          </a:p>
          <a:p>
            <a:pPr marL="400050" lvl="1" indent="0">
              <a:buNone/>
            </a:pPr>
            <a:r>
              <a:rPr lang="en-ZA" sz="1800" dirty="0" smtClean="0"/>
              <a:t>Monthly financial performance;		Capital </a:t>
            </a:r>
            <a:r>
              <a:rPr lang="en-ZA" sz="1800" dirty="0"/>
              <a:t>acquisition; </a:t>
            </a:r>
          </a:p>
          <a:p>
            <a:pPr marL="400050" lvl="1" indent="0">
              <a:buNone/>
            </a:pPr>
            <a:r>
              <a:rPr lang="en-ZA" sz="1800" dirty="0" smtClean="0"/>
              <a:t>Cash flow; 				</a:t>
            </a:r>
            <a:r>
              <a:rPr lang="en-ZA" sz="1800" dirty="0"/>
              <a:t>Balance sheet </a:t>
            </a:r>
            <a:r>
              <a:rPr lang="en-ZA" sz="1800" dirty="0" smtClean="0"/>
              <a:t>information;	</a:t>
            </a:r>
          </a:p>
          <a:p>
            <a:pPr marL="400050" lvl="1" indent="0">
              <a:buNone/>
            </a:pPr>
            <a:r>
              <a:rPr lang="en-ZA" sz="1800" dirty="0" smtClean="0"/>
              <a:t>Creditor </a:t>
            </a:r>
            <a:r>
              <a:rPr lang="en-ZA" sz="1800" dirty="0"/>
              <a:t>age analysis</a:t>
            </a:r>
            <a:r>
              <a:rPr lang="en-ZA" sz="1800" dirty="0" smtClean="0"/>
              <a:t>;			Debtor </a:t>
            </a:r>
            <a:r>
              <a:rPr lang="en-ZA" sz="1800" dirty="0"/>
              <a:t>age </a:t>
            </a:r>
            <a:r>
              <a:rPr lang="en-ZA" sz="1800" dirty="0" smtClean="0"/>
              <a:t>analysis;</a:t>
            </a:r>
            <a:endParaRPr lang="en-ZA" sz="1800" dirty="0"/>
          </a:p>
          <a:p>
            <a:pPr marL="400050" lvl="1" indent="0">
              <a:buNone/>
            </a:pPr>
            <a:r>
              <a:rPr lang="en-ZA" sz="1800" dirty="0" smtClean="0"/>
              <a:t>Asset management;			Borrowing </a:t>
            </a:r>
            <a:r>
              <a:rPr lang="en-ZA" sz="1800" dirty="0"/>
              <a:t>and investment </a:t>
            </a:r>
            <a:r>
              <a:rPr lang="en-ZA" sz="1800" dirty="0" smtClean="0"/>
              <a:t>instruments;</a:t>
            </a:r>
          </a:p>
          <a:p>
            <a:pPr marL="400050" lvl="1" indent="0">
              <a:buNone/>
            </a:pPr>
            <a:r>
              <a:rPr lang="en-ZA" sz="1800" dirty="0" smtClean="0"/>
              <a:t>Expenditure </a:t>
            </a:r>
            <a:r>
              <a:rPr lang="en-ZA" sz="1800" dirty="0"/>
              <a:t>on repairs and maintenance and audited results. </a:t>
            </a:r>
          </a:p>
          <a:p>
            <a:pPr marL="400050" lvl="1" indent="0">
              <a:buNone/>
            </a:pPr>
            <a:endParaRPr lang="en-ZA" sz="1600" dirty="0" smtClean="0"/>
          </a:p>
          <a:p>
            <a:pPr marL="400050" lvl="1" indent="0">
              <a:buNone/>
            </a:pPr>
            <a:endParaRPr lang="en-ZA" sz="1600" dirty="0" smtClean="0"/>
          </a:p>
          <a:p>
            <a:pPr marL="400050" lvl="1" indent="0">
              <a:buNone/>
            </a:pPr>
            <a:endParaRPr lang="en-ZA" sz="1600" dirty="0" smtClean="0"/>
          </a:p>
          <a:p>
            <a:pPr marL="400050" lvl="1" indent="0">
              <a:buNone/>
            </a:pPr>
            <a:r>
              <a:rPr lang="en-ZA" sz="1600" dirty="0" smtClean="0"/>
              <a:t>; </a:t>
            </a:r>
          </a:p>
        </p:txBody>
      </p:sp>
      <p:sp>
        <p:nvSpPr>
          <p:cNvPr id="4" name="Slide Number Placeholder 3"/>
          <p:cNvSpPr>
            <a:spLocks noGrp="1"/>
          </p:cNvSpPr>
          <p:nvPr>
            <p:ph type="sldNum" sz="quarter" idx="12"/>
          </p:nvPr>
        </p:nvSpPr>
        <p:spPr/>
        <p:txBody>
          <a:bodyPr/>
          <a:lstStyle/>
          <a:p>
            <a:pPr>
              <a:defRPr/>
            </a:pPr>
            <a:fld id="{18CC9CFB-5521-4678-B011-3614EFC0CBEB}" type="slidenum">
              <a:rPr lang="en-US" smtClean="0"/>
              <a:pPr>
                <a:defRPr/>
              </a:pPr>
              <a:t>8</a:t>
            </a:fld>
            <a:endParaRPr lang="en-US" sz="1400" b="0" dirty="0">
              <a:solidFill>
                <a:schemeClr val="tx1"/>
              </a:solidFill>
              <a:latin typeface="+mn-lt"/>
            </a:endParaRPr>
          </a:p>
        </p:txBody>
      </p:sp>
    </p:spTree>
    <p:extLst>
      <p:ext uri="{BB962C8B-B14F-4D97-AF65-F5344CB8AC3E}">
        <p14:creationId xmlns:p14="http://schemas.microsoft.com/office/powerpoint/2010/main" val="125791039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76200"/>
            <a:ext cx="8740080" cy="976536"/>
          </a:xfrm>
        </p:spPr>
        <p:txBody>
          <a:bodyPr/>
          <a:lstStyle/>
          <a:p>
            <a:r>
              <a:rPr lang="en-US" sz="3200" b="1" dirty="0" smtClean="0"/>
              <a:t>Current collection and processing method</a:t>
            </a:r>
            <a:endParaRPr lang="en-ZA" sz="3200" dirty="0"/>
          </a:p>
        </p:txBody>
      </p:sp>
      <p:sp>
        <p:nvSpPr>
          <p:cNvPr id="4" name="Slide Number Placeholder 3"/>
          <p:cNvSpPr>
            <a:spLocks noGrp="1"/>
          </p:cNvSpPr>
          <p:nvPr>
            <p:ph type="sldNum" sz="quarter" idx="12"/>
          </p:nvPr>
        </p:nvSpPr>
        <p:spPr/>
        <p:txBody>
          <a:bodyPr/>
          <a:lstStyle/>
          <a:p>
            <a:pPr>
              <a:defRPr/>
            </a:pPr>
            <a:fld id="{18CC9CFB-5521-4678-B011-3614EFC0CBEB}" type="slidenum">
              <a:rPr lang="en-US" smtClean="0"/>
              <a:pPr>
                <a:defRPr/>
              </a:pPr>
              <a:t>9</a:t>
            </a:fld>
            <a:endParaRPr lang="en-US" sz="1400" b="0" dirty="0">
              <a:solidFill>
                <a:schemeClr val="tx1"/>
              </a:solidFill>
              <a:latin typeface="+mn-lt"/>
            </a:endParaRPr>
          </a:p>
        </p:txBody>
      </p:sp>
      <p:pic>
        <p:nvPicPr>
          <p:cNvPr id="5" name="Picture 4"/>
          <p:cNvPicPr/>
          <p:nvPr/>
        </p:nvPicPr>
        <p:blipFill>
          <a:blip r:embed="rId2">
            <a:extLst>
              <a:ext uri="{28A0092B-C50C-407E-A947-70E740481C1C}">
                <a14:useLocalDpi xmlns:a14="http://schemas.microsoft.com/office/drawing/2010/main" val="0"/>
              </a:ext>
            </a:extLst>
          </a:blip>
          <a:stretch>
            <a:fillRect/>
          </a:stretch>
        </p:blipFill>
        <p:spPr>
          <a:xfrm>
            <a:off x="1274197" y="1196752"/>
            <a:ext cx="6466155" cy="4752528"/>
          </a:xfrm>
          <a:prstGeom prst="rect">
            <a:avLst/>
          </a:prstGeom>
        </p:spPr>
      </p:pic>
    </p:spTree>
    <p:extLst>
      <p:ext uri="{BB962C8B-B14F-4D97-AF65-F5344CB8AC3E}">
        <p14:creationId xmlns:p14="http://schemas.microsoft.com/office/powerpoint/2010/main" val="2648716022"/>
      </p:ext>
    </p:extLst>
  </p:cSld>
  <p:clrMapOvr>
    <a:masterClrMapping/>
  </p:clrMapOvr>
  <p:timing>
    <p:tnLst>
      <p:par>
        <p:cTn id="1" dur="indefinite" restart="never" nodeType="tmRoot"/>
      </p:par>
    </p:tnLst>
  </p:timing>
</p:sld>
</file>

<file path=ppt/theme/theme1.xml><?xml version="1.0" encoding="utf-8"?>
<a:theme xmlns:a="http://schemas.openxmlformats.org/drawingml/2006/main" name="Blank Presentatio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lank Presentation">
      <a:majorFont>
        <a:latin typeface="Arial Bold"/>
        <a:ea typeface="Osaka"/>
        <a:cs typeface=""/>
      </a:majorFont>
      <a:minorFont>
        <a:latin typeface="Arial"/>
        <a:ea typeface="Osaka"/>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1"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1"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1_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1_Blank Presentation">
      <a:majorFont>
        <a:latin typeface=""/>
        <a:ea typeface=""/>
        <a:cs typeface=""/>
      </a:majorFont>
      <a:minorFont>
        <a:latin type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1"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1"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documentManagement>
    <PublishingExpirationDate xmlns="http://schemas.microsoft.com/sharepoint/v3" xsi:nil="true"/>
    <PublishingStartDate xmlns="http://schemas.microsoft.com/sharepoint/v3" xsi:nil="true"/>
  </documentManagement>
</p:properties>
</file>

<file path=customXml/item3.xml><?xml version="1.0" encoding="utf-8"?>
<LongProperties xmlns="http://schemas.microsoft.com/office/2006/metadata/longProperties"/>
</file>

<file path=customXml/item4.xml><?xml version="1.0" encoding="utf-8"?>
<ct:contentTypeSchema xmlns:ct="http://schemas.microsoft.com/office/2006/metadata/contentType" xmlns:ma="http://schemas.microsoft.com/office/2006/metadata/properties/metaAttributes" ct:_="" ma:_="" ma:contentTypeName="Document" ma:contentTypeID="0x010100F6D77BA75D44BC469ABAE46C07B5E9FF" ma:contentTypeVersion="1" ma:contentTypeDescription="Create a new document." ma:contentTypeScope="" ma:versionID="9b4f51526f4d882b0415eaade27f6971">
  <xsd:schema xmlns:xsd="http://www.w3.org/2001/XMLSchema" xmlns:p="http://schemas.microsoft.com/office/2006/metadata/properties" xmlns:ns1="http://schemas.microsoft.com/sharepoint/v3" targetNamespace="http://schemas.microsoft.com/office/2006/metadata/properties" ma:root="true" ma:fieldsID="ddb0c952b897a810c8a4e377cff6bff8"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dms="http://schemas.microsoft.com/office/2006/documentManagement/types" targetNamespace="http://schemas.microsoft.com/sharepoint/v3" elementFormDefault="qualified">
    <xsd:import namespace="http://schemas.microsoft.com/office/2006/documentManagement/types"/>
    <xsd:element name="PublishingStartDate" ma:index="8" nillable="true" ma:displayName="Scheduling Start Date" ma:description="" ma:hidden="true" ma:internalName="PublishingStartDate">
      <xsd:simpleType>
        <xsd:restriction base="dms:Unknown"/>
      </xsd:simpleType>
    </xsd:element>
    <xsd:element name="PublishingExpirationDate" ma:index="9" nillable="true" ma:displayName="Scheduling End Date" ma:description=""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85C5DE4E-B98B-4711-8019-7F82E96967C4}"/>
</file>

<file path=customXml/itemProps2.xml><?xml version="1.0" encoding="utf-8"?>
<ds:datastoreItem xmlns:ds="http://schemas.openxmlformats.org/officeDocument/2006/customXml" ds:itemID="{3670F23C-C568-4939-934D-E549369DF442}"/>
</file>

<file path=customXml/itemProps3.xml><?xml version="1.0" encoding="utf-8"?>
<ds:datastoreItem xmlns:ds="http://schemas.openxmlformats.org/officeDocument/2006/customXml" ds:itemID="{675D2051-8DB3-4A3C-A69D-63A16E217A40}"/>
</file>

<file path=customXml/itemProps4.xml><?xml version="1.0" encoding="utf-8"?>
<ds:datastoreItem xmlns:ds="http://schemas.openxmlformats.org/officeDocument/2006/customXml" ds:itemID="{5B594BC7-FED7-4F34-9761-E2B722654ADD}"/>
</file>

<file path=docProps/app.xml><?xml version="1.0" encoding="utf-8"?>
<Properties xmlns="http://schemas.openxmlformats.org/officeDocument/2006/extended-properties" xmlns:vt="http://schemas.openxmlformats.org/officeDocument/2006/docPropsVTypes">
  <Template>ITMac01 HD:Applications:Microsoft Office 2004:Templates:Presentations:Designs:Blank Presentation</Template>
  <TotalTime>6291</TotalTime>
  <Words>710</Words>
  <Application>Microsoft Office PowerPoint</Application>
  <PresentationFormat>On-screen Show (4:3)</PresentationFormat>
  <Paragraphs>129</Paragraphs>
  <Slides>18</Slides>
  <Notes>5</Notes>
  <HiddenSlides>0</HiddenSlides>
  <MMClips>0</MMClips>
  <ScaleCrop>false</ScaleCrop>
  <HeadingPairs>
    <vt:vector size="4" baseType="variant">
      <vt:variant>
        <vt:lpstr>Theme</vt:lpstr>
      </vt:variant>
      <vt:variant>
        <vt:i4>2</vt:i4>
      </vt:variant>
      <vt:variant>
        <vt:lpstr>Slide Titles</vt:lpstr>
      </vt:variant>
      <vt:variant>
        <vt:i4>18</vt:i4>
      </vt:variant>
    </vt:vector>
  </HeadingPairs>
  <TitlesOfParts>
    <vt:vector size="20" baseType="lpstr">
      <vt:lpstr>Blank Presentation</vt:lpstr>
      <vt:lpstr>11_Blank Presentation</vt:lpstr>
      <vt:lpstr>mSCOA ICF  Financial Statistics and Local Government Database  </vt:lpstr>
      <vt:lpstr>Background and definitions</vt:lpstr>
      <vt:lpstr>Background and definitions</vt:lpstr>
      <vt:lpstr>Background and definitions</vt:lpstr>
      <vt:lpstr>CURRENT FINANCIAL STATISTICS REPORTING </vt:lpstr>
      <vt:lpstr>CURRENT FINANCIAL STATISTICS REPORTING </vt:lpstr>
      <vt:lpstr>CURRENT FINANCIAL STATISTICS REPORTING </vt:lpstr>
      <vt:lpstr>CURRENT FINANCIAL STATISTICS REPORTING </vt:lpstr>
      <vt:lpstr>Current collection and processing method</vt:lpstr>
      <vt:lpstr>Products of the current LGDRS</vt:lpstr>
      <vt:lpstr>Proposed collection method for the new LGDRS</vt:lpstr>
      <vt:lpstr>Login with your unique user id and password</vt:lpstr>
      <vt:lpstr>Pipe delimited financial batch files</vt:lpstr>
      <vt:lpstr>Pipe delimited financial batch files</vt:lpstr>
      <vt:lpstr>Supporting documents</vt:lpstr>
      <vt:lpstr>Supporting documents</vt:lpstr>
      <vt:lpstr>Future financial statistical reporting possibilities</vt:lpstr>
      <vt:lpstr>THANK YOU </vt:lpstr>
    </vt:vector>
  </TitlesOfParts>
  <Company>bronwen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template</dc:title>
  <dc:creator>bronwen</dc:creator>
  <cp:lastModifiedBy>Carl Stroud</cp:lastModifiedBy>
  <cp:revision>568</cp:revision>
  <cp:lastPrinted>2014-11-20T05:25:30Z</cp:lastPrinted>
  <dcterms:created xsi:type="dcterms:W3CDTF">2010-05-24T08:09:56Z</dcterms:created>
  <dcterms:modified xsi:type="dcterms:W3CDTF">2015-06-22T03:22:50Z</dcterms:modified>
  <cp:contentType>Document</cp:contentTyp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
    <vt:lpwstr>Document</vt:lpwstr>
  </property>
  <property fmtid="{D5CDD505-2E9C-101B-9397-08002B2CF9AE}" pid="3" name="Corporate Services Divition">
    <vt:lpwstr>Not Applicable</vt:lpwstr>
  </property>
  <property fmtid="{D5CDD505-2E9C-101B-9397-08002B2CF9AE}" pid="4" name="Business Unit">
    <vt:lpwstr>Communications</vt:lpwstr>
  </property>
  <property fmtid="{D5CDD505-2E9C-101B-9397-08002B2CF9AE}" pid="5" name="ContentTypeId">
    <vt:lpwstr>0x010100F6D77BA75D44BC469ABAE46C07B5E9FF</vt:lpwstr>
  </property>
  <property fmtid="{D5CDD505-2E9C-101B-9397-08002B2CF9AE}" pid="6" name="Common Accessed Document">
    <vt:lpwstr>false</vt:lpwstr>
  </property>
</Properties>
</file>