
<file path=[Content_Types].xml><?xml version="1.0" encoding="utf-8"?>
<Types xmlns="http://schemas.openxmlformats.org/package/2006/content-types">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theme/theme4.xml" ContentType="application/vnd.openxmlformats-officedocument.theme+xml"/>
  <Override PartName="/ppt/diagrams/colors1.xml" ContentType="application/vnd.openxmlformats-officedocument.drawingml.diagramColor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slideLayouts/slideLayout6.xml" ContentType="application/vnd.openxmlformats-officedocument.presentationml.slideLayout+xml"/>
  <Override PartName="/ppt/theme/theme3.xml" ContentType="application/vnd.openxmlformats-officedocument.theme+xml"/>
  <Override PartName="/ppt/diagrams/drawing1.xml" ContentType="application/vnd.ms-office.drawingml.diagramDrawing+xml"/>
  <Override PartName="/customXml/itemProps1.xml" ContentType="application/vnd.openxmlformats-officedocument.customXmlProperties+xml"/>
  <Default Extension="jpeg" ContentType="image/jpeg"/>
  <Default Extension="emf" ContentType="image/x-emf"/>
  <Default Extension="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docProps/custom.xml" ContentType="application/vnd.openxmlformats-officedocument.custom-properties+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51" r:id="rId2"/>
    <p:sldMasterId id="2147483669" r:id="rId3"/>
  </p:sldMasterIdLst>
  <p:notesMasterIdLst>
    <p:notesMasterId r:id="rId18"/>
  </p:notesMasterIdLst>
  <p:sldIdLst>
    <p:sldId id="258" r:id="rId4"/>
    <p:sldId id="257" r:id="rId5"/>
    <p:sldId id="259" r:id="rId6"/>
    <p:sldId id="270" r:id="rId7"/>
    <p:sldId id="260" r:id="rId8"/>
    <p:sldId id="261" r:id="rId9"/>
    <p:sldId id="262" r:id="rId10"/>
    <p:sldId id="263" r:id="rId11"/>
    <p:sldId id="264" r:id="rId12"/>
    <p:sldId id="265" r:id="rId13"/>
    <p:sldId id="266" r:id="rId14"/>
    <p:sldId id="267" r:id="rId15"/>
    <p:sldId id="268" r:id="rId16"/>
    <p:sldId id="269"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A9A4"/>
    <a:srgbClr val="A2C88D"/>
    <a:srgbClr val="64ADCF"/>
    <a:srgbClr val="A76127"/>
    <a:srgbClr val="FEBC18"/>
    <a:srgbClr val="AC3E4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824" y="-35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notesMaster" Target="notesMasters/notesMaster1.xml"/><Relationship Id="rId3" Type="http://schemas.openxmlformats.org/officeDocument/2006/relationships/slideMaster" Target="slideMasters/slideMaster3.xml"/><Relationship Id="rId21" Type="http://schemas.openxmlformats.org/officeDocument/2006/relationships/theme" Target="theme/theme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customXml" Target="../customXml/item3.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customXml" Target="../customXml/item2.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customXml" Target="../customXml/item1.xml"/><Relationship Id="rId10" Type="http://schemas.openxmlformats.org/officeDocument/2006/relationships/slide" Target="slides/slide7.xml"/><Relationship Id="rId19"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6A266B1-507B-4039-A629-9DA47DD72E3B}" type="doc">
      <dgm:prSet loTypeId="urn:microsoft.com/office/officeart/2008/layout/VerticalCircleList" loCatId="list" qsTypeId="urn:microsoft.com/office/officeart/2005/8/quickstyle/simple1" qsCatId="simple" csTypeId="urn:microsoft.com/office/officeart/2005/8/colors/colorful3" csCatId="colorful" phldr="1"/>
      <dgm:spPr/>
      <dgm:t>
        <a:bodyPr/>
        <a:lstStyle/>
        <a:p>
          <a:endParaRPr lang="en-ZA"/>
        </a:p>
      </dgm:t>
    </dgm:pt>
    <dgm:pt modelId="{32D705C7-4D62-4F4B-BC27-A4B579BB4C9D}">
      <dgm:prSet phldrT="[Text]"/>
      <dgm:spPr>
        <a:xfrm>
          <a:off x="1980690" y="2491"/>
          <a:ext cx="1118945" cy="209191"/>
        </a:xfrm>
        <a:prstGeom prst="rect">
          <a:avLst/>
        </a:prstGeom>
        <a:noFill/>
        <a:ln>
          <a:noFill/>
        </a:ln>
        <a:effectLst/>
      </dgm:spPr>
      <dgm:t>
        <a:bodyPr/>
        <a:lstStyle/>
        <a:p>
          <a:endParaRPr lang="en-ZA">
            <a:solidFill>
              <a:sysClr val="windowText" lastClr="000000">
                <a:hueOff val="0"/>
                <a:satOff val="0"/>
                <a:lumOff val="0"/>
                <a:alphaOff val="0"/>
              </a:sysClr>
            </a:solidFill>
            <a:latin typeface="Calibri"/>
            <a:ea typeface="+mn-ea"/>
            <a:cs typeface="+mn-cs"/>
          </a:endParaRPr>
        </a:p>
      </dgm:t>
    </dgm:pt>
    <dgm:pt modelId="{DE7D7907-9098-460F-BCA9-393DE037F252}" type="parTrans" cxnId="{A4938522-273E-4858-9BD8-72AFF72B93B3}">
      <dgm:prSet/>
      <dgm:spPr/>
      <dgm:t>
        <a:bodyPr/>
        <a:lstStyle/>
        <a:p>
          <a:endParaRPr lang="en-ZA"/>
        </a:p>
      </dgm:t>
    </dgm:pt>
    <dgm:pt modelId="{780D30EE-EA9A-4690-8515-F68C472DF1C7}" type="sibTrans" cxnId="{A4938522-273E-4858-9BD8-72AFF72B93B3}">
      <dgm:prSet/>
      <dgm:spPr/>
      <dgm:t>
        <a:bodyPr/>
        <a:lstStyle/>
        <a:p>
          <a:endParaRPr lang="en-ZA"/>
        </a:p>
      </dgm:t>
    </dgm:pt>
    <dgm:pt modelId="{425AA311-80DE-4357-BADE-FAAA9CC2C050}">
      <dgm:prSet phldrT="[Text]" custT="1"/>
      <dgm:spPr>
        <a:xfrm>
          <a:off x="1980690" y="211682"/>
          <a:ext cx="1118945" cy="776627"/>
        </a:xfrm>
        <a:prstGeom prst="rect">
          <a:avLst/>
        </a:prstGeom>
        <a:noFill/>
        <a:ln>
          <a:noFill/>
        </a:ln>
        <a:effectLst/>
      </dgm:spPr>
      <dgm:t>
        <a:bodyPr/>
        <a:lstStyle/>
        <a:p>
          <a:r>
            <a:rPr lang="en-ZA" sz="1100">
              <a:solidFill>
                <a:sysClr val="windowText" lastClr="000000">
                  <a:hueOff val="0"/>
                  <a:satOff val="0"/>
                  <a:lumOff val="0"/>
                  <a:alphaOff val="0"/>
                </a:sysClr>
              </a:solidFill>
              <a:latin typeface="Arial" panose="020B0604020202020204" pitchFamily="34" charset="0"/>
              <a:ea typeface="+mn-ea"/>
              <a:cs typeface="Arial" panose="020B0604020202020204" pitchFamily="34" charset="0"/>
            </a:rPr>
            <a:t>Our message to local government</a:t>
          </a:r>
        </a:p>
      </dgm:t>
    </dgm:pt>
    <dgm:pt modelId="{618216CB-22DA-44D3-9FCF-3F2EAD2F44DF}" type="parTrans" cxnId="{A23BC138-FCD3-4A5A-AEBA-C30C3ABE9CD0}">
      <dgm:prSet/>
      <dgm:spPr/>
      <dgm:t>
        <a:bodyPr/>
        <a:lstStyle/>
        <a:p>
          <a:endParaRPr lang="en-ZA"/>
        </a:p>
      </dgm:t>
    </dgm:pt>
    <dgm:pt modelId="{B0DC5793-4331-47D8-955B-74906907384A}" type="sibTrans" cxnId="{A23BC138-FCD3-4A5A-AEBA-C30C3ABE9CD0}">
      <dgm:prSet/>
      <dgm:spPr/>
      <dgm:t>
        <a:bodyPr/>
        <a:lstStyle/>
        <a:p>
          <a:endParaRPr lang="en-ZA"/>
        </a:p>
      </dgm:t>
    </dgm:pt>
    <dgm:pt modelId="{E8632171-4B92-41CD-822D-752B2A988FCF}">
      <dgm:prSet phldrT="[Text]"/>
      <dgm:spPr>
        <a:xfrm>
          <a:off x="1980690" y="874521"/>
          <a:ext cx="1118945" cy="209191"/>
        </a:xfrm>
        <a:prstGeom prst="rect">
          <a:avLst/>
        </a:prstGeom>
        <a:noFill/>
        <a:ln>
          <a:noFill/>
        </a:ln>
        <a:effectLst/>
      </dgm:spPr>
      <dgm:t>
        <a:bodyPr/>
        <a:lstStyle/>
        <a:p>
          <a:r>
            <a:rPr lang="en-ZA">
              <a:solidFill>
                <a:sysClr val="windowText" lastClr="000000">
                  <a:hueOff val="0"/>
                  <a:satOff val="0"/>
                  <a:lumOff val="0"/>
                  <a:alphaOff val="0"/>
                </a:sysClr>
              </a:solidFill>
              <a:latin typeface="Calibri"/>
              <a:ea typeface="+mn-ea"/>
              <a:cs typeface="+mn-cs"/>
            </a:rPr>
            <a:t> </a:t>
          </a:r>
        </a:p>
      </dgm:t>
    </dgm:pt>
    <dgm:pt modelId="{8801E345-CFF4-4BF1-B5E1-5F334072E11C}" type="parTrans" cxnId="{62C51638-CFC2-4C6A-9CC6-4BCFEEA157C2}">
      <dgm:prSet/>
      <dgm:spPr/>
      <dgm:t>
        <a:bodyPr/>
        <a:lstStyle/>
        <a:p>
          <a:endParaRPr lang="en-ZA"/>
        </a:p>
      </dgm:t>
    </dgm:pt>
    <dgm:pt modelId="{36BBE299-ABE8-4091-B297-E0067D11071A}" type="sibTrans" cxnId="{62C51638-CFC2-4C6A-9CC6-4BCFEEA157C2}">
      <dgm:prSet/>
      <dgm:spPr/>
      <dgm:t>
        <a:bodyPr/>
        <a:lstStyle/>
        <a:p>
          <a:endParaRPr lang="en-ZA"/>
        </a:p>
      </dgm:t>
    </dgm:pt>
    <dgm:pt modelId="{4DB1EB94-BCDA-470E-A108-C971A46F7F85}">
      <dgm:prSet phldrT="[Text]" custT="1"/>
      <dgm:spPr>
        <a:xfrm>
          <a:off x="1980690" y="1083712"/>
          <a:ext cx="1118945" cy="776364"/>
        </a:xfrm>
        <a:prstGeom prst="rect">
          <a:avLst/>
        </a:prstGeom>
        <a:noFill/>
        <a:ln>
          <a:noFill/>
        </a:ln>
        <a:effectLst/>
      </dgm:spPr>
      <dgm:t>
        <a:bodyPr/>
        <a:lstStyle/>
        <a:p>
          <a:r>
            <a:rPr lang="en-ZA" sz="1100">
              <a:solidFill>
                <a:sysClr val="windowText" lastClr="000000">
                  <a:hueOff val="0"/>
                  <a:satOff val="0"/>
                  <a:lumOff val="0"/>
                  <a:alphaOff val="0"/>
                </a:sysClr>
              </a:solidFill>
              <a:latin typeface="Arial" panose="020B0604020202020204" pitchFamily="34" charset="0"/>
              <a:ea typeface="+mn-ea"/>
              <a:cs typeface="Arial" panose="020B0604020202020204" pitchFamily="34" charset="0"/>
            </a:rPr>
            <a:t>Participation in project</a:t>
          </a:r>
        </a:p>
      </dgm:t>
    </dgm:pt>
    <dgm:pt modelId="{00B7B8EB-E21A-4686-A685-BD80035551AB}" type="parTrans" cxnId="{38D13942-5D82-4262-B425-ED656263FC6E}">
      <dgm:prSet/>
      <dgm:spPr/>
      <dgm:t>
        <a:bodyPr/>
        <a:lstStyle/>
        <a:p>
          <a:endParaRPr lang="en-ZA"/>
        </a:p>
      </dgm:t>
    </dgm:pt>
    <dgm:pt modelId="{ED607DDC-2CF4-4840-A6C8-C2D956BE2778}" type="sibTrans" cxnId="{38D13942-5D82-4262-B425-ED656263FC6E}">
      <dgm:prSet/>
      <dgm:spPr/>
      <dgm:t>
        <a:bodyPr/>
        <a:lstStyle/>
        <a:p>
          <a:endParaRPr lang="en-ZA"/>
        </a:p>
      </dgm:t>
    </dgm:pt>
    <dgm:pt modelId="{CC420BE3-21EA-424C-8D80-A3FB19D63AD8}">
      <dgm:prSet phldrT="[Text]"/>
      <dgm:spPr>
        <a:xfrm>
          <a:off x="1980690" y="1767546"/>
          <a:ext cx="1118945" cy="209191"/>
        </a:xfrm>
        <a:prstGeom prst="rect">
          <a:avLst/>
        </a:prstGeom>
        <a:noFill/>
        <a:ln>
          <a:noFill/>
        </a:ln>
        <a:effectLst/>
      </dgm:spPr>
      <dgm:t>
        <a:bodyPr/>
        <a:lstStyle/>
        <a:p>
          <a:r>
            <a:rPr lang="en-ZA">
              <a:solidFill>
                <a:sysClr val="windowText" lastClr="000000">
                  <a:hueOff val="0"/>
                  <a:satOff val="0"/>
                  <a:lumOff val="0"/>
                  <a:alphaOff val="0"/>
                </a:sysClr>
              </a:solidFill>
              <a:latin typeface="Calibri"/>
              <a:ea typeface="+mn-ea"/>
              <a:cs typeface="+mn-cs"/>
            </a:rPr>
            <a:t> </a:t>
          </a:r>
          <a:endParaRPr lang="en-ZA">
            <a:solidFill>
              <a:sysClr val="windowText" lastClr="000000">
                <a:hueOff val="0"/>
                <a:satOff val="0"/>
                <a:lumOff val="0"/>
                <a:alphaOff val="0"/>
              </a:sysClr>
            </a:solidFill>
            <a:latin typeface="Arial" panose="020B0604020202020204" pitchFamily="34" charset="0"/>
            <a:ea typeface="+mn-ea"/>
            <a:cs typeface="Arial" panose="020B0604020202020204" pitchFamily="34" charset="0"/>
          </a:endParaRPr>
        </a:p>
      </dgm:t>
    </dgm:pt>
    <dgm:pt modelId="{79896F7C-D4FA-4AE9-AE21-451102A09E72}" type="parTrans" cxnId="{074D3B45-F3FB-4FD3-BDFF-B05459B265A3}">
      <dgm:prSet/>
      <dgm:spPr/>
      <dgm:t>
        <a:bodyPr/>
        <a:lstStyle/>
        <a:p>
          <a:endParaRPr lang="en-ZA"/>
        </a:p>
      </dgm:t>
    </dgm:pt>
    <dgm:pt modelId="{9BBF8A55-30EA-4ACB-805E-24C3710E2594}" type="sibTrans" cxnId="{074D3B45-F3FB-4FD3-BDFF-B05459B265A3}">
      <dgm:prSet/>
      <dgm:spPr/>
      <dgm:t>
        <a:bodyPr/>
        <a:lstStyle/>
        <a:p>
          <a:endParaRPr lang="en-ZA"/>
        </a:p>
      </dgm:t>
    </dgm:pt>
    <dgm:pt modelId="{E3C2F51F-4994-4519-A57E-075C8EAA4600}">
      <dgm:prSet phldrT="[Text]" custT="1"/>
      <dgm:spPr>
        <a:xfrm>
          <a:off x="1980690" y="1976737"/>
          <a:ext cx="1118945" cy="594858"/>
        </a:xfrm>
        <a:prstGeom prst="rect">
          <a:avLst/>
        </a:prstGeom>
        <a:noFill/>
        <a:ln>
          <a:noFill/>
        </a:ln>
        <a:effectLst/>
      </dgm:spPr>
      <dgm:t>
        <a:bodyPr/>
        <a:lstStyle/>
        <a:p>
          <a:r>
            <a:rPr lang="en-ZA" sz="1100">
              <a:solidFill>
                <a:sysClr val="windowText" lastClr="000000">
                  <a:hueOff val="0"/>
                  <a:satOff val="0"/>
                  <a:lumOff val="0"/>
                  <a:alphaOff val="0"/>
                </a:sysClr>
              </a:solidFill>
              <a:latin typeface="Arial" panose="020B0604020202020204" pitchFamily="34" charset="0"/>
              <a:ea typeface="+mn-ea"/>
              <a:cs typeface="Arial" panose="020B0604020202020204" pitchFamily="34" charset="0"/>
            </a:rPr>
            <a:t>Our audits - before implementation</a:t>
          </a:r>
        </a:p>
      </dgm:t>
    </dgm:pt>
    <dgm:pt modelId="{C88CF06F-955E-44B3-942F-9F2179965A11}" type="parTrans" cxnId="{41008505-A32F-4EDD-A781-B0B762711793}">
      <dgm:prSet/>
      <dgm:spPr/>
      <dgm:t>
        <a:bodyPr/>
        <a:lstStyle/>
        <a:p>
          <a:endParaRPr lang="en-ZA"/>
        </a:p>
      </dgm:t>
    </dgm:pt>
    <dgm:pt modelId="{01C29633-DE3D-4B0E-8526-E39851384E8B}" type="sibTrans" cxnId="{41008505-A32F-4EDD-A781-B0B762711793}">
      <dgm:prSet/>
      <dgm:spPr/>
      <dgm:t>
        <a:bodyPr/>
        <a:lstStyle/>
        <a:p>
          <a:endParaRPr lang="en-ZA"/>
        </a:p>
      </dgm:t>
    </dgm:pt>
    <dgm:pt modelId="{B51C3363-7656-4352-B354-1971B345F83C}">
      <dgm:prSet phldrT="[Text]" custT="1"/>
      <dgm:spPr>
        <a:xfrm>
          <a:off x="1980690" y="2652977"/>
          <a:ext cx="1118945" cy="209191"/>
        </a:xfrm>
        <a:prstGeom prst="rect">
          <a:avLst/>
        </a:prstGeom>
        <a:noFill/>
        <a:ln>
          <a:noFill/>
        </a:ln>
        <a:effectLst/>
      </dgm:spPr>
      <dgm:t>
        <a:bodyPr/>
        <a:lstStyle/>
        <a:p>
          <a:r>
            <a:rPr lang="en-ZA" sz="1200">
              <a:solidFill>
                <a:sysClr val="windowText" lastClr="000000">
                  <a:hueOff val="0"/>
                  <a:satOff val="0"/>
                  <a:lumOff val="0"/>
                  <a:alphaOff val="0"/>
                </a:sysClr>
              </a:solidFill>
              <a:latin typeface="Calibri"/>
              <a:ea typeface="+mn-ea"/>
              <a:cs typeface="+mn-cs"/>
            </a:rPr>
            <a:t> </a:t>
          </a:r>
          <a:endParaRPr lang="en-ZA" sz="1200">
            <a:solidFill>
              <a:sysClr val="windowText" lastClr="000000">
                <a:hueOff val="0"/>
                <a:satOff val="0"/>
                <a:lumOff val="0"/>
                <a:alphaOff val="0"/>
              </a:sysClr>
            </a:solidFill>
            <a:latin typeface="Arial" panose="020B0604020202020204" pitchFamily="34" charset="0"/>
            <a:ea typeface="+mn-ea"/>
            <a:cs typeface="Arial" panose="020B0604020202020204" pitchFamily="34" charset="0"/>
          </a:endParaRPr>
        </a:p>
      </dgm:t>
    </dgm:pt>
    <dgm:pt modelId="{8395C927-3699-4B97-AF5A-1EBE72835059}" type="parTrans" cxnId="{6E42FA89-745D-4E74-BE04-8DA87440C6A5}">
      <dgm:prSet/>
      <dgm:spPr/>
      <dgm:t>
        <a:bodyPr/>
        <a:lstStyle/>
        <a:p>
          <a:endParaRPr lang="en-ZA"/>
        </a:p>
      </dgm:t>
    </dgm:pt>
    <dgm:pt modelId="{77E9F0E8-9533-4ABD-AE87-7109C14FB941}" type="sibTrans" cxnId="{6E42FA89-745D-4E74-BE04-8DA87440C6A5}">
      <dgm:prSet/>
      <dgm:spPr/>
      <dgm:t>
        <a:bodyPr/>
        <a:lstStyle/>
        <a:p>
          <a:endParaRPr lang="en-ZA"/>
        </a:p>
      </dgm:t>
    </dgm:pt>
    <dgm:pt modelId="{B20104A0-6279-4A77-8DBD-40F2299AD991}">
      <dgm:prSet phldrT="[Text]" custT="1"/>
      <dgm:spPr>
        <a:xfrm>
          <a:off x="1980690" y="2862168"/>
          <a:ext cx="1118945" cy="661301"/>
        </a:xfrm>
        <a:prstGeom prst="rect">
          <a:avLst/>
        </a:prstGeom>
        <a:noFill/>
        <a:ln>
          <a:noFill/>
        </a:ln>
        <a:effectLst/>
      </dgm:spPr>
      <dgm:t>
        <a:bodyPr/>
        <a:lstStyle/>
        <a:p>
          <a:r>
            <a:rPr lang="en-ZA" sz="1100">
              <a:solidFill>
                <a:sysClr val="windowText" lastClr="000000">
                  <a:hueOff val="0"/>
                  <a:satOff val="0"/>
                  <a:lumOff val="0"/>
                  <a:alphaOff val="0"/>
                </a:sysClr>
              </a:solidFill>
              <a:latin typeface="Arial" panose="020B0604020202020204" pitchFamily="34" charset="0"/>
              <a:ea typeface="+mn-ea"/>
              <a:cs typeface="Arial" panose="020B0604020202020204" pitchFamily="34" charset="0"/>
            </a:rPr>
            <a:t>Our audits - after pilot phase</a:t>
          </a:r>
        </a:p>
      </dgm:t>
    </dgm:pt>
    <dgm:pt modelId="{9377B515-D9E9-4B67-91EB-2515D15C1012}" type="parTrans" cxnId="{F76178F0-CBBB-47B8-8B77-8A37975D419B}">
      <dgm:prSet/>
      <dgm:spPr/>
      <dgm:t>
        <a:bodyPr/>
        <a:lstStyle/>
        <a:p>
          <a:endParaRPr lang="en-ZA"/>
        </a:p>
      </dgm:t>
    </dgm:pt>
    <dgm:pt modelId="{E5A2CBE0-7848-4E3D-B6B6-AA0AE1717964}" type="sibTrans" cxnId="{F76178F0-CBBB-47B8-8B77-8A37975D419B}">
      <dgm:prSet/>
      <dgm:spPr/>
      <dgm:t>
        <a:bodyPr/>
        <a:lstStyle/>
        <a:p>
          <a:endParaRPr lang="en-ZA"/>
        </a:p>
      </dgm:t>
    </dgm:pt>
    <dgm:pt modelId="{47153011-2CF1-4514-9561-ABB6412F7BB9}" type="pres">
      <dgm:prSet presAssocID="{26A266B1-507B-4039-A629-9DA47DD72E3B}" presName="Name0" presStyleCnt="0">
        <dgm:presLayoutVars>
          <dgm:dir/>
        </dgm:presLayoutVars>
      </dgm:prSet>
      <dgm:spPr/>
      <dgm:t>
        <a:bodyPr/>
        <a:lstStyle/>
        <a:p>
          <a:endParaRPr lang="en-ZA"/>
        </a:p>
      </dgm:t>
    </dgm:pt>
    <dgm:pt modelId="{981B7204-883D-4CFD-99F7-ECBE5AC9CD38}" type="pres">
      <dgm:prSet presAssocID="{32D705C7-4D62-4F4B-BC27-A4B579BB4C9D}" presName="withChildren" presStyleCnt="0"/>
      <dgm:spPr/>
    </dgm:pt>
    <dgm:pt modelId="{D27C18DA-AC61-40EF-8C59-A1552C639E31}" type="pres">
      <dgm:prSet presAssocID="{32D705C7-4D62-4F4B-BC27-A4B579BB4C9D}" presName="bigCircle" presStyleLbl="vennNode1" presStyleIdx="0" presStyleCnt="8" custScaleX="173274" custScaleY="76661"/>
      <dgm:spPr>
        <a:xfrm>
          <a:off x="1395333" y="89299"/>
          <a:ext cx="2013742" cy="890932"/>
        </a:xfrm>
        <a:prstGeom prst="ellipse">
          <a:avLst/>
        </a:prstGeom>
        <a:solidFill>
          <a:srgbClr val="9BBB59">
            <a:alpha val="50000"/>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endParaRPr lang="en-ZA"/>
        </a:p>
      </dgm:t>
    </dgm:pt>
    <dgm:pt modelId="{AFA00266-3185-451D-AD6E-BF68880DF756}" type="pres">
      <dgm:prSet presAssocID="{32D705C7-4D62-4F4B-BC27-A4B579BB4C9D}" presName="medCircle" presStyleLbl="vennNode1" presStyleIdx="1" presStyleCnt="8"/>
      <dgm:spPr>
        <a:xfrm>
          <a:off x="1876095" y="2491"/>
          <a:ext cx="209191" cy="209191"/>
        </a:xfrm>
        <a:prstGeom prst="ellipse">
          <a:avLst/>
        </a:prstGeom>
        <a:solidFill>
          <a:srgbClr val="9BBB59">
            <a:alpha val="50000"/>
            <a:hueOff val="1607181"/>
            <a:satOff val="-2411"/>
            <a:lumOff val="-392"/>
            <a:alphaOff val="0"/>
          </a:srgbClr>
        </a:solidFill>
        <a:ln w="25400" cap="flat" cmpd="sng" algn="ctr">
          <a:solidFill>
            <a:sysClr val="window" lastClr="FFFFFF">
              <a:hueOff val="0"/>
              <a:satOff val="0"/>
              <a:lumOff val="0"/>
              <a:alphaOff val="0"/>
            </a:sysClr>
          </a:solidFill>
          <a:prstDash val="solid"/>
        </a:ln>
        <a:effectLst/>
      </dgm:spPr>
      <dgm:t>
        <a:bodyPr/>
        <a:lstStyle/>
        <a:p>
          <a:endParaRPr lang="en-ZA"/>
        </a:p>
      </dgm:t>
    </dgm:pt>
    <dgm:pt modelId="{4BDFEEFA-C4F2-423A-8816-8AC0A96BF795}" type="pres">
      <dgm:prSet presAssocID="{32D705C7-4D62-4F4B-BC27-A4B579BB4C9D}" presName="txLvl1" presStyleLbl="revTx" presStyleIdx="0" presStyleCnt="8"/>
      <dgm:spPr>
        <a:prstGeom prst="rect">
          <a:avLst/>
        </a:prstGeom>
      </dgm:spPr>
      <dgm:t>
        <a:bodyPr/>
        <a:lstStyle/>
        <a:p>
          <a:endParaRPr lang="en-ZA"/>
        </a:p>
      </dgm:t>
    </dgm:pt>
    <dgm:pt modelId="{F9E2B38F-1571-41DA-A000-58BF07B9AB2B}" type="pres">
      <dgm:prSet presAssocID="{32D705C7-4D62-4F4B-BC27-A4B579BB4C9D}" presName="lin" presStyleCnt="0"/>
      <dgm:spPr/>
    </dgm:pt>
    <dgm:pt modelId="{990F8184-5F48-42FB-A1B4-2A71745B2524}" type="pres">
      <dgm:prSet presAssocID="{425AA311-80DE-4357-BADE-FAAA9CC2C050}" presName="txLvl2" presStyleLbl="revTx" presStyleIdx="1" presStyleCnt="8" custScaleY="593897"/>
      <dgm:spPr>
        <a:prstGeom prst="rect">
          <a:avLst/>
        </a:prstGeom>
      </dgm:spPr>
      <dgm:t>
        <a:bodyPr/>
        <a:lstStyle/>
        <a:p>
          <a:endParaRPr lang="en-ZA"/>
        </a:p>
      </dgm:t>
    </dgm:pt>
    <dgm:pt modelId="{2BD07D2F-B8DB-4D17-9789-DF45647F1CC5}" type="pres">
      <dgm:prSet presAssocID="{32D705C7-4D62-4F4B-BC27-A4B579BB4C9D}" presName="overlap" presStyleCnt="0"/>
      <dgm:spPr/>
    </dgm:pt>
    <dgm:pt modelId="{AD443232-8084-449A-8534-6D7208774D12}" type="pres">
      <dgm:prSet presAssocID="{E8632171-4B92-41CD-822D-752B2A988FCF}" presName="withChildren" presStyleCnt="0"/>
      <dgm:spPr/>
    </dgm:pt>
    <dgm:pt modelId="{EEF29EFE-393D-4BAD-8F88-13C35619D955}" type="pres">
      <dgm:prSet presAssocID="{E8632171-4B92-41CD-822D-752B2A988FCF}" presName="bigCircle" presStyleLbl="vennNode1" presStyleIdx="2" presStyleCnt="8" custScaleX="154193" custScaleY="81664"/>
      <dgm:spPr>
        <a:xfrm>
          <a:off x="1506210" y="932258"/>
          <a:ext cx="1791988" cy="949076"/>
        </a:xfrm>
        <a:prstGeom prst="ellipse">
          <a:avLst/>
        </a:prstGeom>
        <a:solidFill>
          <a:srgbClr val="9BBB59">
            <a:alpha val="50000"/>
            <a:hueOff val="3214361"/>
            <a:satOff val="-4823"/>
            <a:lumOff val="-784"/>
            <a:alphaOff val="0"/>
          </a:srgbClr>
        </a:solidFill>
        <a:ln w="25400" cap="flat" cmpd="sng" algn="ctr">
          <a:solidFill>
            <a:sysClr val="window" lastClr="FFFFFF">
              <a:hueOff val="0"/>
              <a:satOff val="0"/>
              <a:lumOff val="0"/>
              <a:alphaOff val="0"/>
            </a:sysClr>
          </a:solidFill>
          <a:prstDash val="solid"/>
        </a:ln>
        <a:effectLst/>
      </dgm:spPr>
      <dgm:t>
        <a:bodyPr/>
        <a:lstStyle/>
        <a:p>
          <a:endParaRPr lang="en-ZA"/>
        </a:p>
      </dgm:t>
    </dgm:pt>
    <dgm:pt modelId="{8A8B1D01-0A4A-4C07-858D-24028DEDFB26}" type="pres">
      <dgm:prSet presAssocID="{E8632171-4B92-41CD-822D-752B2A988FCF}" presName="medCircle" presStyleLbl="vennNode1" presStyleIdx="3" presStyleCnt="8"/>
      <dgm:spPr>
        <a:xfrm>
          <a:off x="1876095" y="874521"/>
          <a:ext cx="209191" cy="209191"/>
        </a:xfrm>
        <a:prstGeom prst="ellipse">
          <a:avLst/>
        </a:prstGeom>
        <a:solidFill>
          <a:srgbClr val="9BBB59">
            <a:alpha val="50000"/>
            <a:hueOff val="4821541"/>
            <a:satOff val="-7234"/>
            <a:lumOff val="-1176"/>
            <a:alphaOff val="0"/>
          </a:srgbClr>
        </a:solidFill>
        <a:ln w="25400" cap="flat" cmpd="sng" algn="ctr">
          <a:solidFill>
            <a:sysClr val="window" lastClr="FFFFFF">
              <a:hueOff val="0"/>
              <a:satOff val="0"/>
              <a:lumOff val="0"/>
              <a:alphaOff val="0"/>
            </a:sysClr>
          </a:solidFill>
          <a:prstDash val="solid"/>
        </a:ln>
        <a:effectLst/>
      </dgm:spPr>
      <dgm:t>
        <a:bodyPr/>
        <a:lstStyle/>
        <a:p>
          <a:endParaRPr lang="en-ZA"/>
        </a:p>
      </dgm:t>
    </dgm:pt>
    <dgm:pt modelId="{3B72FAE4-8745-4818-97AA-D60E83F17033}" type="pres">
      <dgm:prSet presAssocID="{E8632171-4B92-41CD-822D-752B2A988FCF}" presName="txLvl1" presStyleLbl="revTx" presStyleIdx="2" presStyleCnt="8"/>
      <dgm:spPr>
        <a:prstGeom prst="rect">
          <a:avLst/>
        </a:prstGeom>
      </dgm:spPr>
      <dgm:t>
        <a:bodyPr/>
        <a:lstStyle/>
        <a:p>
          <a:endParaRPr lang="en-ZA"/>
        </a:p>
      </dgm:t>
    </dgm:pt>
    <dgm:pt modelId="{09DCAA6B-003B-4789-8094-2B0A12F10CCD}" type="pres">
      <dgm:prSet presAssocID="{E8632171-4B92-41CD-822D-752B2A988FCF}" presName="lin" presStyleCnt="0"/>
      <dgm:spPr/>
    </dgm:pt>
    <dgm:pt modelId="{215C1C87-BA74-4B1E-97DD-987430E80D27}" type="pres">
      <dgm:prSet presAssocID="{4DB1EB94-BCDA-470E-A108-C971A46F7F85}" presName="txLvl2" presStyleLbl="revTx" presStyleIdx="3" presStyleCnt="8" custScaleY="593696"/>
      <dgm:spPr>
        <a:prstGeom prst="rect">
          <a:avLst/>
        </a:prstGeom>
      </dgm:spPr>
      <dgm:t>
        <a:bodyPr/>
        <a:lstStyle/>
        <a:p>
          <a:endParaRPr lang="en-ZA"/>
        </a:p>
      </dgm:t>
    </dgm:pt>
    <dgm:pt modelId="{148C886E-2365-487C-8C10-A5C3599863C0}" type="pres">
      <dgm:prSet presAssocID="{E8632171-4B92-41CD-822D-752B2A988FCF}" presName="overlap" presStyleCnt="0"/>
      <dgm:spPr/>
    </dgm:pt>
    <dgm:pt modelId="{B3C458B9-6721-4355-8B56-1CE8DCB7D980}" type="pres">
      <dgm:prSet presAssocID="{CC420BE3-21EA-424C-8D80-A3FB19D63AD8}" presName="withChildren" presStyleCnt="0"/>
      <dgm:spPr/>
    </dgm:pt>
    <dgm:pt modelId="{12D437CA-F428-4359-BA17-1C1180C800BF}" type="pres">
      <dgm:prSet presAssocID="{CC420BE3-21EA-424C-8D80-A3FB19D63AD8}" presName="bigCircle" presStyleLbl="vennNode1" presStyleIdx="4" presStyleCnt="8" custScaleX="148307" custScaleY="80357"/>
      <dgm:spPr>
        <a:xfrm>
          <a:off x="1540413" y="1832878"/>
          <a:ext cx="1723582" cy="933886"/>
        </a:xfrm>
        <a:prstGeom prst="ellipse">
          <a:avLst/>
        </a:prstGeom>
        <a:solidFill>
          <a:srgbClr val="9BBB59">
            <a:alpha val="50000"/>
            <a:hueOff val="6428722"/>
            <a:satOff val="-9646"/>
            <a:lumOff val="-1569"/>
            <a:alphaOff val="0"/>
          </a:srgbClr>
        </a:solidFill>
        <a:ln w="25400" cap="flat" cmpd="sng" algn="ctr">
          <a:solidFill>
            <a:sysClr val="window" lastClr="FFFFFF">
              <a:hueOff val="0"/>
              <a:satOff val="0"/>
              <a:lumOff val="0"/>
              <a:alphaOff val="0"/>
            </a:sysClr>
          </a:solidFill>
          <a:prstDash val="solid"/>
        </a:ln>
        <a:effectLst/>
      </dgm:spPr>
      <dgm:t>
        <a:bodyPr/>
        <a:lstStyle/>
        <a:p>
          <a:endParaRPr lang="en-ZA"/>
        </a:p>
      </dgm:t>
    </dgm:pt>
    <dgm:pt modelId="{4ED1045D-0ADB-42F4-AA75-3C976403F34A}" type="pres">
      <dgm:prSet presAssocID="{CC420BE3-21EA-424C-8D80-A3FB19D63AD8}" presName="medCircle" presStyleLbl="vennNode1" presStyleIdx="5" presStyleCnt="8"/>
      <dgm:spPr>
        <a:xfrm>
          <a:off x="1876095" y="1767546"/>
          <a:ext cx="209191" cy="209191"/>
        </a:xfrm>
        <a:prstGeom prst="ellipse">
          <a:avLst/>
        </a:prstGeom>
        <a:solidFill>
          <a:srgbClr val="9BBB59">
            <a:alpha val="50000"/>
            <a:hueOff val="8035903"/>
            <a:satOff val="-12057"/>
            <a:lumOff val="-1961"/>
            <a:alphaOff val="0"/>
          </a:srgbClr>
        </a:solidFill>
        <a:ln w="25400" cap="flat" cmpd="sng" algn="ctr">
          <a:solidFill>
            <a:sysClr val="window" lastClr="FFFFFF">
              <a:hueOff val="0"/>
              <a:satOff val="0"/>
              <a:lumOff val="0"/>
              <a:alphaOff val="0"/>
            </a:sysClr>
          </a:solidFill>
          <a:prstDash val="solid"/>
        </a:ln>
        <a:effectLst/>
      </dgm:spPr>
      <dgm:t>
        <a:bodyPr/>
        <a:lstStyle/>
        <a:p>
          <a:endParaRPr lang="en-ZA"/>
        </a:p>
      </dgm:t>
    </dgm:pt>
    <dgm:pt modelId="{A02B4A1F-FAA2-4FD2-8294-6E7C1CB6DA4C}" type="pres">
      <dgm:prSet presAssocID="{CC420BE3-21EA-424C-8D80-A3FB19D63AD8}" presName="txLvl1" presStyleLbl="revTx" presStyleIdx="4" presStyleCnt="8"/>
      <dgm:spPr>
        <a:prstGeom prst="rect">
          <a:avLst/>
        </a:prstGeom>
      </dgm:spPr>
      <dgm:t>
        <a:bodyPr/>
        <a:lstStyle/>
        <a:p>
          <a:endParaRPr lang="en-ZA"/>
        </a:p>
      </dgm:t>
    </dgm:pt>
    <dgm:pt modelId="{9F65D8F8-F610-4E30-B665-903C813379D6}" type="pres">
      <dgm:prSet presAssocID="{CC420BE3-21EA-424C-8D80-A3FB19D63AD8}" presName="lin" presStyleCnt="0"/>
      <dgm:spPr/>
    </dgm:pt>
    <dgm:pt modelId="{3E7FA021-45DA-4F37-896B-7195A0C218EA}" type="pres">
      <dgm:prSet presAssocID="{E3C2F51F-4994-4519-A57E-075C8EAA4600}" presName="txLvl2" presStyleLbl="revTx" presStyleIdx="5" presStyleCnt="8" custScaleY="454896"/>
      <dgm:spPr>
        <a:prstGeom prst="rect">
          <a:avLst/>
        </a:prstGeom>
      </dgm:spPr>
      <dgm:t>
        <a:bodyPr/>
        <a:lstStyle/>
        <a:p>
          <a:endParaRPr lang="en-ZA"/>
        </a:p>
      </dgm:t>
    </dgm:pt>
    <dgm:pt modelId="{AEAD6C7E-E09C-47E8-B445-B5584FEE3161}" type="pres">
      <dgm:prSet presAssocID="{CC420BE3-21EA-424C-8D80-A3FB19D63AD8}" presName="overlap" presStyleCnt="0"/>
      <dgm:spPr/>
    </dgm:pt>
    <dgm:pt modelId="{5230E53E-DFC8-43DF-99E5-2C454EFC6F2E}" type="pres">
      <dgm:prSet presAssocID="{B51C3363-7656-4352-B354-1971B345F83C}" presName="withChildren" presStyleCnt="0"/>
      <dgm:spPr/>
    </dgm:pt>
    <dgm:pt modelId="{E02C265C-92E5-4E1F-8584-E58AC6C8E8A6}" type="pres">
      <dgm:prSet presAssocID="{B51C3363-7656-4352-B354-1971B345F83C}" presName="bigCircle" presStyleLbl="vennNode1" presStyleIdx="6" presStyleCnt="8" custScaleX="143910" custScaleY="82279"/>
      <dgm:spPr>
        <a:xfrm>
          <a:off x="1565963" y="2707140"/>
          <a:ext cx="1672482" cy="956223"/>
        </a:xfrm>
        <a:prstGeom prst="ellipse">
          <a:avLst/>
        </a:prstGeom>
        <a:solidFill>
          <a:srgbClr val="9BBB59">
            <a:alpha val="50000"/>
            <a:hueOff val="9643083"/>
            <a:satOff val="-14469"/>
            <a:lumOff val="-2353"/>
            <a:alphaOff val="0"/>
          </a:srgbClr>
        </a:solidFill>
        <a:ln w="25400" cap="flat" cmpd="sng" algn="ctr">
          <a:solidFill>
            <a:sysClr val="window" lastClr="FFFFFF">
              <a:hueOff val="0"/>
              <a:satOff val="0"/>
              <a:lumOff val="0"/>
              <a:alphaOff val="0"/>
            </a:sysClr>
          </a:solidFill>
          <a:prstDash val="solid"/>
        </a:ln>
        <a:effectLst/>
      </dgm:spPr>
      <dgm:t>
        <a:bodyPr/>
        <a:lstStyle/>
        <a:p>
          <a:endParaRPr lang="en-ZA"/>
        </a:p>
      </dgm:t>
    </dgm:pt>
    <dgm:pt modelId="{AC27EED4-D3C7-4869-BECB-64DAC0E53ABF}" type="pres">
      <dgm:prSet presAssocID="{B51C3363-7656-4352-B354-1971B345F83C}" presName="medCircle" presStyleLbl="vennNode1" presStyleIdx="7" presStyleCnt="8"/>
      <dgm:spPr>
        <a:xfrm>
          <a:off x="1876095" y="2652977"/>
          <a:ext cx="209191" cy="209191"/>
        </a:xfrm>
        <a:prstGeom prst="ellipse">
          <a:avLst/>
        </a:prstGeom>
        <a:solidFill>
          <a:srgbClr val="9BBB59">
            <a:alpha val="50000"/>
            <a:hueOff val="11250264"/>
            <a:satOff val="-16880"/>
            <a:lumOff val="-2745"/>
            <a:alphaOff val="0"/>
          </a:srgbClr>
        </a:solidFill>
        <a:ln w="25400" cap="flat" cmpd="sng" algn="ctr">
          <a:solidFill>
            <a:sysClr val="window" lastClr="FFFFFF">
              <a:hueOff val="0"/>
              <a:satOff val="0"/>
              <a:lumOff val="0"/>
              <a:alphaOff val="0"/>
            </a:sysClr>
          </a:solidFill>
          <a:prstDash val="solid"/>
        </a:ln>
        <a:effectLst/>
      </dgm:spPr>
      <dgm:t>
        <a:bodyPr/>
        <a:lstStyle/>
        <a:p>
          <a:endParaRPr lang="en-ZA"/>
        </a:p>
      </dgm:t>
    </dgm:pt>
    <dgm:pt modelId="{F696D037-96E8-400C-A1CE-7A8B863DFD33}" type="pres">
      <dgm:prSet presAssocID="{B51C3363-7656-4352-B354-1971B345F83C}" presName="txLvl1" presStyleLbl="revTx" presStyleIdx="6" presStyleCnt="8"/>
      <dgm:spPr>
        <a:prstGeom prst="rect">
          <a:avLst/>
        </a:prstGeom>
      </dgm:spPr>
      <dgm:t>
        <a:bodyPr/>
        <a:lstStyle/>
        <a:p>
          <a:endParaRPr lang="en-ZA"/>
        </a:p>
      </dgm:t>
    </dgm:pt>
    <dgm:pt modelId="{27100DB5-E3D0-4D83-81E2-E0C0D9583DE8}" type="pres">
      <dgm:prSet presAssocID="{B51C3363-7656-4352-B354-1971B345F83C}" presName="lin" presStyleCnt="0"/>
      <dgm:spPr/>
    </dgm:pt>
    <dgm:pt modelId="{0976DBA6-E5E6-44C4-8423-D58AA9FD4FC4}" type="pres">
      <dgm:prSet presAssocID="{B20104A0-6279-4A77-8DBD-40F2299AD991}" presName="txLvl2" presStyleLbl="revTx" presStyleIdx="7" presStyleCnt="8" custScaleY="505706"/>
      <dgm:spPr>
        <a:prstGeom prst="rect">
          <a:avLst/>
        </a:prstGeom>
      </dgm:spPr>
      <dgm:t>
        <a:bodyPr/>
        <a:lstStyle/>
        <a:p>
          <a:endParaRPr lang="en-ZA"/>
        </a:p>
      </dgm:t>
    </dgm:pt>
  </dgm:ptLst>
  <dgm:cxnLst>
    <dgm:cxn modelId="{A23BC138-FCD3-4A5A-AEBA-C30C3ABE9CD0}" srcId="{32D705C7-4D62-4F4B-BC27-A4B579BB4C9D}" destId="{425AA311-80DE-4357-BADE-FAAA9CC2C050}" srcOrd="0" destOrd="0" parTransId="{618216CB-22DA-44D3-9FCF-3F2EAD2F44DF}" sibTransId="{B0DC5793-4331-47D8-955B-74906907384A}"/>
    <dgm:cxn modelId="{0AA3C17B-A946-4C46-9F39-A5460607C9A6}" type="presOf" srcId="{26A266B1-507B-4039-A629-9DA47DD72E3B}" destId="{47153011-2CF1-4514-9561-ABB6412F7BB9}" srcOrd="0" destOrd="0" presId="urn:microsoft.com/office/officeart/2008/layout/VerticalCircleList"/>
    <dgm:cxn modelId="{8CD6C26A-2081-44D6-AECD-BF93C0EE94FF}" type="presOf" srcId="{425AA311-80DE-4357-BADE-FAAA9CC2C050}" destId="{990F8184-5F48-42FB-A1B4-2A71745B2524}" srcOrd="0" destOrd="0" presId="urn:microsoft.com/office/officeart/2008/layout/VerticalCircleList"/>
    <dgm:cxn modelId="{A4938522-273E-4858-9BD8-72AFF72B93B3}" srcId="{26A266B1-507B-4039-A629-9DA47DD72E3B}" destId="{32D705C7-4D62-4F4B-BC27-A4B579BB4C9D}" srcOrd="0" destOrd="0" parTransId="{DE7D7907-9098-460F-BCA9-393DE037F252}" sibTransId="{780D30EE-EA9A-4690-8515-F68C472DF1C7}"/>
    <dgm:cxn modelId="{92DCD9C8-4272-49F9-9E47-9132A2A2C9B7}" type="presOf" srcId="{4DB1EB94-BCDA-470E-A108-C971A46F7F85}" destId="{215C1C87-BA74-4B1E-97DD-987430E80D27}" srcOrd="0" destOrd="0" presId="urn:microsoft.com/office/officeart/2008/layout/VerticalCircleList"/>
    <dgm:cxn modelId="{9BC74DE5-936C-4CDE-9369-CFD4E53CF988}" type="presOf" srcId="{B51C3363-7656-4352-B354-1971B345F83C}" destId="{F696D037-96E8-400C-A1CE-7A8B863DFD33}" srcOrd="0" destOrd="0" presId="urn:microsoft.com/office/officeart/2008/layout/VerticalCircleList"/>
    <dgm:cxn modelId="{F85FD862-C5D8-4882-9E94-6556A95195EB}" type="presOf" srcId="{E3C2F51F-4994-4519-A57E-075C8EAA4600}" destId="{3E7FA021-45DA-4F37-896B-7195A0C218EA}" srcOrd="0" destOrd="0" presId="urn:microsoft.com/office/officeart/2008/layout/VerticalCircleList"/>
    <dgm:cxn modelId="{F76178F0-CBBB-47B8-8B77-8A37975D419B}" srcId="{B51C3363-7656-4352-B354-1971B345F83C}" destId="{B20104A0-6279-4A77-8DBD-40F2299AD991}" srcOrd="0" destOrd="0" parTransId="{9377B515-D9E9-4B67-91EB-2515D15C1012}" sibTransId="{E5A2CBE0-7848-4E3D-B6B6-AA0AE1717964}"/>
    <dgm:cxn modelId="{072FFA8D-4F64-413F-9FDD-67CCCAA8C161}" type="presOf" srcId="{CC420BE3-21EA-424C-8D80-A3FB19D63AD8}" destId="{A02B4A1F-FAA2-4FD2-8294-6E7C1CB6DA4C}" srcOrd="0" destOrd="0" presId="urn:microsoft.com/office/officeart/2008/layout/VerticalCircleList"/>
    <dgm:cxn modelId="{41008505-A32F-4EDD-A781-B0B762711793}" srcId="{CC420BE3-21EA-424C-8D80-A3FB19D63AD8}" destId="{E3C2F51F-4994-4519-A57E-075C8EAA4600}" srcOrd="0" destOrd="0" parTransId="{C88CF06F-955E-44B3-942F-9F2179965A11}" sibTransId="{01C29633-DE3D-4B0E-8526-E39851384E8B}"/>
    <dgm:cxn modelId="{38D13942-5D82-4262-B425-ED656263FC6E}" srcId="{E8632171-4B92-41CD-822D-752B2A988FCF}" destId="{4DB1EB94-BCDA-470E-A108-C971A46F7F85}" srcOrd="0" destOrd="0" parTransId="{00B7B8EB-E21A-4686-A685-BD80035551AB}" sibTransId="{ED607DDC-2CF4-4840-A6C8-C2D956BE2778}"/>
    <dgm:cxn modelId="{074D3B45-F3FB-4FD3-BDFF-B05459B265A3}" srcId="{26A266B1-507B-4039-A629-9DA47DD72E3B}" destId="{CC420BE3-21EA-424C-8D80-A3FB19D63AD8}" srcOrd="2" destOrd="0" parTransId="{79896F7C-D4FA-4AE9-AE21-451102A09E72}" sibTransId="{9BBF8A55-30EA-4ACB-805E-24C3710E2594}"/>
    <dgm:cxn modelId="{AF5A04C8-66FB-4D79-A9BA-8E00B65B7D2D}" type="presOf" srcId="{E8632171-4B92-41CD-822D-752B2A988FCF}" destId="{3B72FAE4-8745-4818-97AA-D60E83F17033}" srcOrd="0" destOrd="0" presId="urn:microsoft.com/office/officeart/2008/layout/VerticalCircleList"/>
    <dgm:cxn modelId="{4963B229-9024-4F5E-8BD9-B679507B4269}" type="presOf" srcId="{32D705C7-4D62-4F4B-BC27-A4B579BB4C9D}" destId="{4BDFEEFA-C4F2-423A-8816-8AC0A96BF795}" srcOrd="0" destOrd="0" presId="urn:microsoft.com/office/officeart/2008/layout/VerticalCircleList"/>
    <dgm:cxn modelId="{62C51638-CFC2-4C6A-9CC6-4BCFEEA157C2}" srcId="{26A266B1-507B-4039-A629-9DA47DD72E3B}" destId="{E8632171-4B92-41CD-822D-752B2A988FCF}" srcOrd="1" destOrd="0" parTransId="{8801E345-CFF4-4BF1-B5E1-5F334072E11C}" sibTransId="{36BBE299-ABE8-4091-B297-E0067D11071A}"/>
    <dgm:cxn modelId="{6E42FA89-745D-4E74-BE04-8DA87440C6A5}" srcId="{26A266B1-507B-4039-A629-9DA47DD72E3B}" destId="{B51C3363-7656-4352-B354-1971B345F83C}" srcOrd="3" destOrd="0" parTransId="{8395C927-3699-4B97-AF5A-1EBE72835059}" sibTransId="{77E9F0E8-9533-4ABD-AE87-7109C14FB941}"/>
    <dgm:cxn modelId="{DCFE2432-1EA3-4783-9E5F-FD47F5DC7426}" type="presOf" srcId="{B20104A0-6279-4A77-8DBD-40F2299AD991}" destId="{0976DBA6-E5E6-44C4-8423-D58AA9FD4FC4}" srcOrd="0" destOrd="0" presId="urn:microsoft.com/office/officeart/2008/layout/VerticalCircleList"/>
    <dgm:cxn modelId="{53A3086E-0017-44B4-AB1F-6B62031A71E7}" type="presParOf" srcId="{47153011-2CF1-4514-9561-ABB6412F7BB9}" destId="{981B7204-883D-4CFD-99F7-ECBE5AC9CD38}" srcOrd="0" destOrd="0" presId="urn:microsoft.com/office/officeart/2008/layout/VerticalCircleList"/>
    <dgm:cxn modelId="{1CAB15EB-3E28-46C9-9D39-430C94016EAF}" type="presParOf" srcId="{981B7204-883D-4CFD-99F7-ECBE5AC9CD38}" destId="{D27C18DA-AC61-40EF-8C59-A1552C639E31}" srcOrd="0" destOrd="0" presId="urn:microsoft.com/office/officeart/2008/layout/VerticalCircleList"/>
    <dgm:cxn modelId="{81F817D4-BB6A-45DD-A629-1076C8C8A6B3}" type="presParOf" srcId="{981B7204-883D-4CFD-99F7-ECBE5AC9CD38}" destId="{AFA00266-3185-451D-AD6E-BF68880DF756}" srcOrd="1" destOrd="0" presId="urn:microsoft.com/office/officeart/2008/layout/VerticalCircleList"/>
    <dgm:cxn modelId="{99F72BB9-0717-49A0-B47B-342D5C79CE8D}" type="presParOf" srcId="{981B7204-883D-4CFD-99F7-ECBE5AC9CD38}" destId="{4BDFEEFA-C4F2-423A-8816-8AC0A96BF795}" srcOrd="2" destOrd="0" presId="urn:microsoft.com/office/officeart/2008/layout/VerticalCircleList"/>
    <dgm:cxn modelId="{A86247BA-FA46-4954-980F-876CB7053C9C}" type="presParOf" srcId="{981B7204-883D-4CFD-99F7-ECBE5AC9CD38}" destId="{F9E2B38F-1571-41DA-A000-58BF07B9AB2B}" srcOrd="3" destOrd="0" presId="urn:microsoft.com/office/officeart/2008/layout/VerticalCircleList"/>
    <dgm:cxn modelId="{DAF30AB0-DFC5-47F5-9916-CA5FB12A1A6F}" type="presParOf" srcId="{F9E2B38F-1571-41DA-A000-58BF07B9AB2B}" destId="{990F8184-5F48-42FB-A1B4-2A71745B2524}" srcOrd="0" destOrd="0" presId="urn:microsoft.com/office/officeart/2008/layout/VerticalCircleList"/>
    <dgm:cxn modelId="{1940C0EA-B315-4D43-9518-7E5736793FAC}" type="presParOf" srcId="{47153011-2CF1-4514-9561-ABB6412F7BB9}" destId="{2BD07D2F-B8DB-4D17-9789-DF45647F1CC5}" srcOrd="1" destOrd="0" presId="urn:microsoft.com/office/officeart/2008/layout/VerticalCircleList"/>
    <dgm:cxn modelId="{B1D32875-A108-4911-B6F8-E338A215A558}" type="presParOf" srcId="{47153011-2CF1-4514-9561-ABB6412F7BB9}" destId="{AD443232-8084-449A-8534-6D7208774D12}" srcOrd="2" destOrd="0" presId="urn:microsoft.com/office/officeart/2008/layout/VerticalCircleList"/>
    <dgm:cxn modelId="{EEC5265A-130B-4CA5-8E7C-1DA44F808D8E}" type="presParOf" srcId="{AD443232-8084-449A-8534-6D7208774D12}" destId="{EEF29EFE-393D-4BAD-8F88-13C35619D955}" srcOrd="0" destOrd="0" presId="urn:microsoft.com/office/officeart/2008/layout/VerticalCircleList"/>
    <dgm:cxn modelId="{FCF502B4-15C3-4E27-AD19-2013B5C536C9}" type="presParOf" srcId="{AD443232-8084-449A-8534-6D7208774D12}" destId="{8A8B1D01-0A4A-4C07-858D-24028DEDFB26}" srcOrd="1" destOrd="0" presId="urn:microsoft.com/office/officeart/2008/layout/VerticalCircleList"/>
    <dgm:cxn modelId="{ECBD49C5-4275-4F8F-A6E9-48F859469D1E}" type="presParOf" srcId="{AD443232-8084-449A-8534-6D7208774D12}" destId="{3B72FAE4-8745-4818-97AA-D60E83F17033}" srcOrd="2" destOrd="0" presId="urn:microsoft.com/office/officeart/2008/layout/VerticalCircleList"/>
    <dgm:cxn modelId="{45FAC457-6F04-44FE-BD53-8E40FD2DD2FA}" type="presParOf" srcId="{AD443232-8084-449A-8534-6D7208774D12}" destId="{09DCAA6B-003B-4789-8094-2B0A12F10CCD}" srcOrd="3" destOrd="0" presId="urn:microsoft.com/office/officeart/2008/layout/VerticalCircleList"/>
    <dgm:cxn modelId="{08A38C15-7D0C-4D3C-87A5-63CCB82D0465}" type="presParOf" srcId="{09DCAA6B-003B-4789-8094-2B0A12F10CCD}" destId="{215C1C87-BA74-4B1E-97DD-987430E80D27}" srcOrd="0" destOrd="0" presId="urn:microsoft.com/office/officeart/2008/layout/VerticalCircleList"/>
    <dgm:cxn modelId="{F436E5A3-1058-43E0-A080-E904D438B701}" type="presParOf" srcId="{47153011-2CF1-4514-9561-ABB6412F7BB9}" destId="{148C886E-2365-487C-8C10-A5C3599863C0}" srcOrd="3" destOrd="0" presId="urn:microsoft.com/office/officeart/2008/layout/VerticalCircleList"/>
    <dgm:cxn modelId="{3EAEDB79-2A09-41F5-8753-0E9B1FB27819}" type="presParOf" srcId="{47153011-2CF1-4514-9561-ABB6412F7BB9}" destId="{B3C458B9-6721-4355-8B56-1CE8DCB7D980}" srcOrd="4" destOrd="0" presId="urn:microsoft.com/office/officeart/2008/layout/VerticalCircleList"/>
    <dgm:cxn modelId="{A3097C47-365D-4573-947D-A7DF0A24131B}" type="presParOf" srcId="{B3C458B9-6721-4355-8B56-1CE8DCB7D980}" destId="{12D437CA-F428-4359-BA17-1C1180C800BF}" srcOrd="0" destOrd="0" presId="urn:microsoft.com/office/officeart/2008/layout/VerticalCircleList"/>
    <dgm:cxn modelId="{BB4CBB6B-192E-4717-A34E-4096CF66B415}" type="presParOf" srcId="{B3C458B9-6721-4355-8B56-1CE8DCB7D980}" destId="{4ED1045D-0ADB-42F4-AA75-3C976403F34A}" srcOrd="1" destOrd="0" presId="urn:microsoft.com/office/officeart/2008/layout/VerticalCircleList"/>
    <dgm:cxn modelId="{8FDABA35-3683-4B7D-ADF7-520614183480}" type="presParOf" srcId="{B3C458B9-6721-4355-8B56-1CE8DCB7D980}" destId="{A02B4A1F-FAA2-4FD2-8294-6E7C1CB6DA4C}" srcOrd="2" destOrd="0" presId="urn:microsoft.com/office/officeart/2008/layout/VerticalCircleList"/>
    <dgm:cxn modelId="{9FEAA65D-C321-42E6-8489-6F593C8147D1}" type="presParOf" srcId="{B3C458B9-6721-4355-8B56-1CE8DCB7D980}" destId="{9F65D8F8-F610-4E30-B665-903C813379D6}" srcOrd="3" destOrd="0" presId="urn:microsoft.com/office/officeart/2008/layout/VerticalCircleList"/>
    <dgm:cxn modelId="{6DF8767D-1835-43AA-BCE7-659C171DC0ED}" type="presParOf" srcId="{9F65D8F8-F610-4E30-B665-903C813379D6}" destId="{3E7FA021-45DA-4F37-896B-7195A0C218EA}" srcOrd="0" destOrd="0" presId="urn:microsoft.com/office/officeart/2008/layout/VerticalCircleList"/>
    <dgm:cxn modelId="{15C2040A-A080-4F5F-AECF-801464DF87F0}" type="presParOf" srcId="{47153011-2CF1-4514-9561-ABB6412F7BB9}" destId="{AEAD6C7E-E09C-47E8-B445-B5584FEE3161}" srcOrd="5" destOrd="0" presId="urn:microsoft.com/office/officeart/2008/layout/VerticalCircleList"/>
    <dgm:cxn modelId="{564D8F8F-7D81-42D2-85A2-79B9A110CB08}" type="presParOf" srcId="{47153011-2CF1-4514-9561-ABB6412F7BB9}" destId="{5230E53E-DFC8-43DF-99E5-2C454EFC6F2E}" srcOrd="6" destOrd="0" presId="urn:microsoft.com/office/officeart/2008/layout/VerticalCircleList"/>
    <dgm:cxn modelId="{CD1E8F12-B44D-42A3-A840-2CFA4F46602F}" type="presParOf" srcId="{5230E53E-DFC8-43DF-99E5-2C454EFC6F2E}" destId="{E02C265C-92E5-4E1F-8584-E58AC6C8E8A6}" srcOrd="0" destOrd="0" presId="urn:microsoft.com/office/officeart/2008/layout/VerticalCircleList"/>
    <dgm:cxn modelId="{C2F17553-86FE-44B4-8AF8-4821B1C7F10D}" type="presParOf" srcId="{5230E53E-DFC8-43DF-99E5-2C454EFC6F2E}" destId="{AC27EED4-D3C7-4869-BECB-64DAC0E53ABF}" srcOrd="1" destOrd="0" presId="urn:microsoft.com/office/officeart/2008/layout/VerticalCircleList"/>
    <dgm:cxn modelId="{ABD6EA84-3EA4-44E3-8E00-8F092BBBBB20}" type="presParOf" srcId="{5230E53E-DFC8-43DF-99E5-2C454EFC6F2E}" destId="{F696D037-96E8-400C-A1CE-7A8B863DFD33}" srcOrd="2" destOrd="0" presId="urn:microsoft.com/office/officeart/2008/layout/VerticalCircleList"/>
    <dgm:cxn modelId="{C268523A-29E0-40BC-8DB6-7709E28D2AFD}" type="presParOf" srcId="{5230E53E-DFC8-43DF-99E5-2C454EFC6F2E}" destId="{27100DB5-E3D0-4D83-81E2-E0C0D9583DE8}" srcOrd="3" destOrd="0" presId="urn:microsoft.com/office/officeart/2008/layout/VerticalCircleList"/>
    <dgm:cxn modelId="{A897867F-96BB-4609-881D-783D97471047}" type="presParOf" srcId="{27100DB5-E3D0-4D83-81E2-E0C0D9583DE8}" destId="{0976DBA6-E5E6-44C4-8423-D58AA9FD4FC4}" srcOrd="0" destOrd="0" presId="urn:microsoft.com/office/officeart/2008/layout/VerticalCircle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27C18DA-AC61-40EF-8C59-A1552C639E31}">
      <dsp:nvSpPr>
        <dsp:cNvPr id="0" name=""/>
        <dsp:cNvSpPr/>
      </dsp:nvSpPr>
      <dsp:spPr>
        <a:xfrm>
          <a:off x="1395333" y="89299"/>
          <a:ext cx="2013742" cy="890932"/>
        </a:xfrm>
        <a:prstGeom prst="ellipse">
          <a:avLst/>
        </a:prstGeom>
        <a:solidFill>
          <a:srgbClr val="9BBB59">
            <a:alpha val="50000"/>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tx1"/>
        </a:fontRef>
      </dsp:style>
    </dsp:sp>
    <dsp:sp modelId="{AFA00266-3185-451D-AD6E-BF68880DF756}">
      <dsp:nvSpPr>
        <dsp:cNvPr id="0" name=""/>
        <dsp:cNvSpPr/>
      </dsp:nvSpPr>
      <dsp:spPr>
        <a:xfrm>
          <a:off x="1876095" y="2491"/>
          <a:ext cx="209191" cy="209191"/>
        </a:xfrm>
        <a:prstGeom prst="ellipse">
          <a:avLst/>
        </a:prstGeom>
        <a:solidFill>
          <a:srgbClr val="9BBB59">
            <a:alpha val="50000"/>
            <a:hueOff val="1607181"/>
            <a:satOff val="-2411"/>
            <a:lumOff val="-392"/>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tx1"/>
        </a:fontRef>
      </dsp:style>
    </dsp:sp>
    <dsp:sp modelId="{4BDFEEFA-C4F2-423A-8816-8AC0A96BF795}">
      <dsp:nvSpPr>
        <dsp:cNvPr id="0" name=""/>
        <dsp:cNvSpPr/>
      </dsp:nvSpPr>
      <dsp:spPr>
        <a:xfrm>
          <a:off x="1980690" y="2491"/>
          <a:ext cx="1118945" cy="20919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5240" rIns="0" bIns="15240" numCol="1" spcCol="1270" anchor="ctr" anchorCtr="0">
          <a:noAutofit/>
        </a:bodyPr>
        <a:lstStyle/>
        <a:p>
          <a:pPr lvl="0" algn="l" defTabSz="533400">
            <a:lnSpc>
              <a:spcPct val="90000"/>
            </a:lnSpc>
            <a:spcBef>
              <a:spcPct val="0"/>
            </a:spcBef>
            <a:spcAft>
              <a:spcPct val="35000"/>
            </a:spcAft>
          </a:pPr>
          <a:endParaRPr lang="en-ZA" sz="1200" kern="1200">
            <a:solidFill>
              <a:sysClr val="windowText" lastClr="000000">
                <a:hueOff val="0"/>
                <a:satOff val="0"/>
                <a:lumOff val="0"/>
                <a:alphaOff val="0"/>
              </a:sysClr>
            </a:solidFill>
            <a:latin typeface="Calibri"/>
            <a:ea typeface="+mn-ea"/>
            <a:cs typeface="+mn-cs"/>
          </a:endParaRPr>
        </a:p>
      </dsp:txBody>
      <dsp:txXfrm>
        <a:off x="1980690" y="2491"/>
        <a:ext cx="1118945" cy="209191"/>
      </dsp:txXfrm>
    </dsp:sp>
    <dsp:sp modelId="{990F8184-5F48-42FB-A1B4-2A71745B2524}">
      <dsp:nvSpPr>
        <dsp:cNvPr id="0" name=""/>
        <dsp:cNvSpPr/>
      </dsp:nvSpPr>
      <dsp:spPr>
        <a:xfrm>
          <a:off x="1980690" y="211682"/>
          <a:ext cx="1118945" cy="7766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3970" rIns="0" bIns="13970" numCol="1" spcCol="1270" anchor="ctr" anchorCtr="0">
          <a:noAutofit/>
        </a:bodyPr>
        <a:lstStyle/>
        <a:p>
          <a:pPr lvl="0" algn="l" defTabSz="488950">
            <a:lnSpc>
              <a:spcPct val="90000"/>
            </a:lnSpc>
            <a:spcBef>
              <a:spcPct val="0"/>
            </a:spcBef>
            <a:spcAft>
              <a:spcPct val="35000"/>
            </a:spcAft>
          </a:pPr>
          <a:r>
            <a:rPr lang="en-ZA" sz="1100" kern="1200">
              <a:solidFill>
                <a:sysClr val="windowText" lastClr="000000">
                  <a:hueOff val="0"/>
                  <a:satOff val="0"/>
                  <a:lumOff val="0"/>
                  <a:alphaOff val="0"/>
                </a:sysClr>
              </a:solidFill>
              <a:latin typeface="Arial" panose="020B0604020202020204" pitchFamily="34" charset="0"/>
              <a:ea typeface="+mn-ea"/>
              <a:cs typeface="Arial" panose="020B0604020202020204" pitchFamily="34" charset="0"/>
            </a:rPr>
            <a:t>Our message to local government</a:t>
          </a:r>
        </a:p>
      </dsp:txBody>
      <dsp:txXfrm>
        <a:off x="1980690" y="211682"/>
        <a:ext cx="1118945" cy="776627"/>
      </dsp:txXfrm>
    </dsp:sp>
    <dsp:sp modelId="{EEF29EFE-393D-4BAD-8F88-13C35619D955}">
      <dsp:nvSpPr>
        <dsp:cNvPr id="0" name=""/>
        <dsp:cNvSpPr/>
      </dsp:nvSpPr>
      <dsp:spPr>
        <a:xfrm>
          <a:off x="1506210" y="932258"/>
          <a:ext cx="1791988" cy="949076"/>
        </a:xfrm>
        <a:prstGeom prst="ellipse">
          <a:avLst/>
        </a:prstGeom>
        <a:solidFill>
          <a:srgbClr val="9BBB59">
            <a:alpha val="50000"/>
            <a:hueOff val="3214361"/>
            <a:satOff val="-4823"/>
            <a:lumOff val="-784"/>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tx1"/>
        </a:fontRef>
      </dsp:style>
    </dsp:sp>
    <dsp:sp modelId="{8A8B1D01-0A4A-4C07-858D-24028DEDFB26}">
      <dsp:nvSpPr>
        <dsp:cNvPr id="0" name=""/>
        <dsp:cNvSpPr/>
      </dsp:nvSpPr>
      <dsp:spPr>
        <a:xfrm>
          <a:off x="1876095" y="874521"/>
          <a:ext cx="209191" cy="209191"/>
        </a:xfrm>
        <a:prstGeom prst="ellipse">
          <a:avLst/>
        </a:prstGeom>
        <a:solidFill>
          <a:srgbClr val="9BBB59">
            <a:alpha val="50000"/>
            <a:hueOff val="4821541"/>
            <a:satOff val="-7234"/>
            <a:lumOff val="-1176"/>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tx1"/>
        </a:fontRef>
      </dsp:style>
    </dsp:sp>
    <dsp:sp modelId="{3B72FAE4-8745-4818-97AA-D60E83F17033}">
      <dsp:nvSpPr>
        <dsp:cNvPr id="0" name=""/>
        <dsp:cNvSpPr/>
      </dsp:nvSpPr>
      <dsp:spPr>
        <a:xfrm>
          <a:off x="1980690" y="874521"/>
          <a:ext cx="1118945" cy="20919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5240" rIns="0" bIns="15240" numCol="1" spcCol="1270" anchor="ctr" anchorCtr="0">
          <a:noAutofit/>
        </a:bodyPr>
        <a:lstStyle/>
        <a:p>
          <a:pPr lvl="0" algn="l" defTabSz="533400">
            <a:lnSpc>
              <a:spcPct val="90000"/>
            </a:lnSpc>
            <a:spcBef>
              <a:spcPct val="0"/>
            </a:spcBef>
            <a:spcAft>
              <a:spcPct val="35000"/>
            </a:spcAft>
          </a:pPr>
          <a:r>
            <a:rPr lang="en-ZA" sz="1200" kern="1200">
              <a:solidFill>
                <a:sysClr val="windowText" lastClr="000000">
                  <a:hueOff val="0"/>
                  <a:satOff val="0"/>
                  <a:lumOff val="0"/>
                  <a:alphaOff val="0"/>
                </a:sysClr>
              </a:solidFill>
              <a:latin typeface="Calibri"/>
              <a:ea typeface="+mn-ea"/>
              <a:cs typeface="+mn-cs"/>
            </a:rPr>
            <a:t> </a:t>
          </a:r>
        </a:p>
      </dsp:txBody>
      <dsp:txXfrm>
        <a:off x="1980690" y="874521"/>
        <a:ext cx="1118945" cy="209191"/>
      </dsp:txXfrm>
    </dsp:sp>
    <dsp:sp modelId="{215C1C87-BA74-4B1E-97DD-987430E80D27}">
      <dsp:nvSpPr>
        <dsp:cNvPr id="0" name=""/>
        <dsp:cNvSpPr/>
      </dsp:nvSpPr>
      <dsp:spPr>
        <a:xfrm>
          <a:off x="1980690" y="1083712"/>
          <a:ext cx="1118945" cy="7763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3970" rIns="0" bIns="13970" numCol="1" spcCol="1270" anchor="ctr" anchorCtr="0">
          <a:noAutofit/>
        </a:bodyPr>
        <a:lstStyle/>
        <a:p>
          <a:pPr lvl="0" algn="l" defTabSz="488950">
            <a:lnSpc>
              <a:spcPct val="90000"/>
            </a:lnSpc>
            <a:spcBef>
              <a:spcPct val="0"/>
            </a:spcBef>
            <a:spcAft>
              <a:spcPct val="35000"/>
            </a:spcAft>
          </a:pPr>
          <a:r>
            <a:rPr lang="en-ZA" sz="1100" kern="1200">
              <a:solidFill>
                <a:sysClr val="windowText" lastClr="000000">
                  <a:hueOff val="0"/>
                  <a:satOff val="0"/>
                  <a:lumOff val="0"/>
                  <a:alphaOff val="0"/>
                </a:sysClr>
              </a:solidFill>
              <a:latin typeface="Arial" panose="020B0604020202020204" pitchFamily="34" charset="0"/>
              <a:ea typeface="+mn-ea"/>
              <a:cs typeface="Arial" panose="020B0604020202020204" pitchFamily="34" charset="0"/>
            </a:rPr>
            <a:t>Participation in project</a:t>
          </a:r>
        </a:p>
      </dsp:txBody>
      <dsp:txXfrm>
        <a:off x="1980690" y="1083712"/>
        <a:ext cx="1118945" cy="776364"/>
      </dsp:txXfrm>
    </dsp:sp>
    <dsp:sp modelId="{12D437CA-F428-4359-BA17-1C1180C800BF}">
      <dsp:nvSpPr>
        <dsp:cNvPr id="0" name=""/>
        <dsp:cNvSpPr/>
      </dsp:nvSpPr>
      <dsp:spPr>
        <a:xfrm>
          <a:off x="1540413" y="1832878"/>
          <a:ext cx="1723582" cy="933886"/>
        </a:xfrm>
        <a:prstGeom prst="ellipse">
          <a:avLst/>
        </a:prstGeom>
        <a:solidFill>
          <a:srgbClr val="9BBB59">
            <a:alpha val="50000"/>
            <a:hueOff val="6428722"/>
            <a:satOff val="-9646"/>
            <a:lumOff val="-1569"/>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tx1"/>
        </a:fontRef>
      </dsp:style>
    </dsp:sp>
    <dsp:sp modelId="{4ED1045D-0ADB-42F4-AA75-3C976403F34A}">
      <dsp:nvSpPr>
        <dsp:cNvPr id="0" name=""/>
        <dsp:cNvSpPr/>
      </dsp:nvSpPr>
      <dsp:spPr>
        <a:xfrm>
          <a:off x="1876095" y="1767546"/>
          <a:ext cx="209191" cy="209191"/>
        </a:xfrm>
        <a:prstGeom prst="ellipse">
          <a:avLst/>
        </a:prstGeom>
        <a:solidFill>
          <a:srgbClr val="9BBB59">
            <a:alpha val="50000"/>
            <a:hueOff val="8035903"/>
            <a:satOff val="-12057"/>
            <a:lumOff val="-1961"/>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tx1"/>
        </a:fontRef>
      </dsp:style>
    </dsp:sp>
    <dsp:sp modelId="{A02B4A1F-FAA2-4FD2-8294-6E7C1CB6DA4C}">
      <dsp:nvSpPr>
        <dsp:cNvPr id="0" name=""/>
        <dsp:cNvSpPr/>
      </dsp:nvSpPr>
      <dsp:spPr>
        <a:xfrm>
          <a:off x="1980690" y="1767546"/>
          <a:ext cx="1118945" cy="20919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5240" rIns="0" bIns="15240" numCol="1" spcCol="1270" anchor="ctr" anchorCtr="0">
          <a:noAutofit/>
        </a:bodyPr>
        <a:lstStyle/>
        <a:p>
          <a:pPr lvl="0" algn="l" defTabSz="533400">
            <a:lnSpc>
              <a:spcPct val="90000"/>
            </a:lnSpc>
            <a:spcBef>
              <a:spcPct val="0"/>
            </a:spcBef>
            <a:spcAft>
              <a:spcPct val="35000"/>
            </a:spcAft>
          </a:pPr>
          <a:r>
            <a:rPr lang="en-ZA" sz="1200" kern="1200">
              <a:solidFill>
                <a:sysClr val="windowText" lastClr="000000">
                  <a:hueOff val="0"/>
                  <a:satOff val="0"/>
                  <a:lumOff val="0"/>
                  <a:alphaOff val="0"/>
                </a:sysClr>
              </a:solidFill>
              <a:latin typeface="Calibri"/>
              <a:ea typeface="+mn-ea"/>
              <a:cs typeface="+mn-cs"/>
            </a:rPr>
            <a:t> </a:t>
          </a:r>
          <a:endParaRPr lang="en-ZA" sz="1200" kern="1200">
            <a:solidFill>
              <a:sysClr val="windowText" lastClr="000000">
                <a:hueOff val="0"/>
                <a:satOff val="0"/>
                <a:lumOff val="0"/>
                <a:alphaOff val="0"/>
              </a:sysClr>
            </a:solidFill>
            <a:latin typeface="Arial" panose="020B0604020202020204" pitchFamily="34" charset="0"/>
            <a:ea typeface="+mn-ea"/>
            <a:cs typeface="Arial" panose="020B0604020202020204" pitchFamily="34" charset="0"/>
          </a:endParaRPr>
        </a:p>
      </dsp:txBody>
      <dsp:txXfrm>
        <a:off x="1980690" y="1767546"/>
        <a:ext cx="1118945" cy="209191"/>
      </dsp:txXfrm>
    </dsp:sp>
    <dsp:sp modelId="{3E7FA021-45DA-4F37-896B-7195A0C218EA}">
      <dsp:nvSpPr>
        <dsp:cNvPr id="0" name=""/>
        <dsp:cNvSpPr/>
      </dsp:nvSpPr>
      <dsp:spPr>
        <a:xfrm>
          <a:off x="1980690" y="1976737"/>
          <a:ext cx="1118945" cy="59485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3970" rIns="0" bIns="13970" numCol="1" spcCol="1270" anchor="ctr" anchorCtr="0">
          <a:noAutofit/>
        </a:bodyPr>
        <a:lstStyle/>
        <a:p>
          <a:pPr lvl="0" algn="l" defTabSz="488950">
            <a:lnSpc>
              <a:spcPct val="90000"/>
            </a:lnSpc>
            <a:spcBef>
              <a:spcPct val="0"/>
            </a:spcBef>
            <a:spcAft>
              <a:spcPct val="35000"/>
            </a:spcAft>
          </a:pPr>
          <a:r>
            <a:rPr lang="en-ZA" sz="1100" kern="1200">
              <a:solidFill>
                <a:sysClr val="windowText" lastClr="000000">
                  <a:hueOff val="0"/>
                  <a:satOff val="0"/>
                  <a:lumOff val="0"/>
                  <a:alphaOff val="0"/>
                </a:sysClr>
              </a:solidFill>
              <a:latin typeface="Arial" panose="020B0604020202020204" pitchFamily="34" charset="0"/>
              <a:ea typeface="+mn-ea"/>
              <a:cs typeface="Arial" panose="020B0604020202020204" pitchFamily="34" charset="0"/>
            </a:rPr>
            <a:t>Our audits - before implementation</a:t>
          </a:r>
        </a:p>
      </dsp:txBody>
      <dsp:txXfrm>
        <a:off x="1980690" y="1976737"/>
        <a:ext cx="1118945" cy="594858"/>
      </dsp:txXfrm>
    </dsp:sp>
    <dsp:sp modelId="{E02C265C-92E5-4E1F-8584-E58AC6C8E8A6}">
      <dsp:nvSpPr>
        <dsp:cNvPr id="0" name=""/>
        <dsp:cNvSpPr/>
      </dsp:nvSpPr>
      <dsp:spPr>
        <a:xfrm>
          <a:off x="1565963" y="2707140"/>
          <a:ext cx="1672482" cy="956223"/>
        </a:xfrm>
        <a:prstGeom prst="ellipse">
          <a:avLst/>
        </a:prstGeom>
        <a:solidFill>
          <a:srgbClr val="9BBB59">
            <a:alpha val="50000"/>
            <a:hueOff val="9643083"/>
            <a:satOff val="-14469"/>
            <a:lumOff val="-2353"/>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tx1"/>
        </a:fontRef>
      </dsp:style>
    </dsp:sp>
    <dsp:sp modelId="{AC27EED4-D3C7-4869-BECB-64DAC0E53ABF}">
      <dsp:nvSpPr>
        <dsp:cNvPr id="0" name=""/>
        <dsp:cNvSpPr/>
      </dsp:nvSpPr>
      <dsp:spPr>
        <a:xfrm>
          <a:off x="1876095" y="2652977"/>
          <a:ext cx="209191" cy="209191"/>
        </a:xfrm>
        <a:prstGeom prst="ellipse">
          <a:avLst/>
        </a:prstGeom>
        <a:solidFill>
          <a:srgbClr val="9BBB59">
            <a:alpha val="50000"/>
            <a:hueOff val="11250264"/>
            <a:satOff val="-16880"/>
            <a:lumOff val="-2745"/>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tx1"/>
        </a:fontRef>
      </dsp:style>
    </dsp:sp>
    <dsp:sp modelId="{F696D037-96E8-400C-A1CE-7A8B863DFD33}">
      <dsp:nvSpPr>
        <dsp:cNvPr id="0" name=""/>
        <dsp:cNvSpPr/>
      </dsp:nvSpPr>
      <dsp:spPr>
        <a:xfrm>
          <a:off x="1980690" y="2652977"/>
          <a:ext cx="1118945" cy="20919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5240" rIns="0" bIns="15240" numCol="1" spcCol="1270" anchor="ctr" anchorCtr="0">
          <a:noAutofit/>
        </a:bodyPr>
        <a:lstStyle/>
        <a:p>
          <a:pPr lvl="0" algn="l" defTabSz="533400">
            <a:lnSpc>
              <a:spcPct val="90000"/>
            </a:lnSpc>
            <a:spcBef>
              <a:spcPct val="0"/>
            </a:spcBef>
            <a:spcAft>
              <a:spcPct val="35000"/>
            </a:spcAft>
          </a:pPr>
          <a:r>
            <a:rPr lang="en-ZA" sz="1200" kern="1200">
              <a:solidFill>
                <a:sysClr val="windowText" lastClr="000000">
                  <a:hueOff val="0"/>
                  <a:satOff val="0"/>
                  <a:lumOff val="0"/>
                  <a:alphaOff val="0"/>
                </a:sysClr>
              </a:solidFill>
              <a:latin typeface="Calibri"/>
              <a:ea typeface="+mn-ea"/>
              <a:cs typeface="+mn-cs"/>
            </a:rPr>
            <a:t> </a:t>
          </a:r>
          <a:endParaRPr lang="en-ZA" sz="1200" kern="1200">
            <a:solidFill>
              <a:sysClr val="windowText" lastClr="000000">
                <a:hueOff val="0"/>
                <a:satOff val="0"/>
                <a:lumOff val="0"/>
                <a:alphaOff val="0"/>
              </a:sysClr>
            </a:solidFill>
            <a:latin typeface="Arial" panose="020B0604020202020204" pitchFamily="34" charset="0"/>
            <a:ea typeface="+mn-ea"/>
            <a:cs typeface="Arial" panose="020B0604020202020204" pitchFamily="34" charset="0"/>
          </a:endParaRPr>
        </a:p>
      </dsp:txBody>
      <dsp:txXfrm>
        <a:off x="1980690" y="2652977"/>
        <a:ext cx="1118945" cy="209191"/>
      </dsp:txXfrm>
    </dsp:sp>
    <dsp:sp modelId="{0976DBA6-E5E6-44C4-8423-D58AA9FD4FC4}">
      <dsp:nvSpPr>
        <dsp:cNvPr id="0" name=""/>
        <dsp:cNvSpPr/>
      </dsp:nvSpPr>
      <dsp:spPr>
        <a:xfrm>
          <a:off x="1980690" y="2862168"/>
          <a:ext cx="1118945" cy="66130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3970" rIns="0" bIns="13970" numCol="1" spcCol="1270" anchor="ctr" anchorCtr="0">
          <a:noAutofit/>
        </a:bodyPr>
        <a:lstStyle/>
        <a:p>
          <a:pPr lvl="0" algn="l" defTabSz="488950">
            <a:lnSpc>
              <a:spcPct val="90000"/>
            </a:lnSpc>
            <a:spcBef>
              <a:spcPct val="0"/>
            </a:spcBef>
            <a:spcAft>
              <a:spcPct val="35000"/>
            </a:spcAft>
          </a:pPr>
          <a:r>
            <a:rPr lang="en-ZA" sz="1100" kern="1200">
              <a:solidFill>
                <a:sysClr val="windowText" lastClr="000000">
                  <a:hueOff val="0"/>
                  <a:satOff val="0"/>
                  <a:lumOff val="0"/>
                  <a:alphaOff val="0"/>
                </a:sysClr>
              </a:solidFill>
              <a:latin typeface="Arial" panose="020B0604020202020204" pitchFamily="34" charset="0"/>
              <a:ea typeface="+mn-ea"/>
              <a:cs typeface="Arial" panose="020B0604020202020204" pitchFamily="34" charset="0"/>
            </a:rPr>
            <a:t>Our audits - after pilot phase</a:t>
          </a:r>
        </a:p>
      </dsp:txBody>
      <dsp:txXfrm>
        <a:off x="1980690" y="2862168"/>
        <a:ext cx="1118945" cy="661301"/>
      </dsp:txXfrm>
    </dsp:sp>
  </dsp:spTree>
</dsp:drawing>
</file>

<file path=ppt/diagrams/layout1.xml><?xml version="1.0" encoding="utf-8"?>
<dgm:layoutDef xmlns:dgm="http://schemas.openxmlformats.org/drawingml/2006/diagram" xmlns:a="http://schemas.openxmlformats.org/drawingml/2006/main" uniqueId="urn:microsoft.com/office/officeart/2008/layout/VerticalCircleList">
  <dgm:title val=""/>
  <dgm:desc val=""/>
  <dgm:catLst>
    <dgm:cat type="list" pri="235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41" srcId="1" destId="11" srcOrd="0" destOrd="0"/>
        <dgm:cxn modelId="42" srcId="1" destId="12" srcOrd="1" destOrd="0"/>
        <dgm:cxn modelId="5" srcId="0" destId="2" srcOrd="0" destOrd="0"/>
        <dgm:cxn modelId="51" srcId="2" destId="21" srcOrd="0" destOrd="0"/>
        <dgm:cxn modelId="52" srcId="2" destId="22" srcOrd="1" destOrd="0"/>
      </dgm:cxnLst>
      <dgm:bg/>
      <dgm:whole/>
    </dgm:dataModel>
  </dgm:sampData>
  <dgm:styleData useDef="1">
    <dgm:dataModel>
      <dgm:ptLst/>
      <dgm:bg/>
      <dgm:whole/>
    </dgm:dataModel>
  </dgm:styleData>
  <dgm:clrData useDef="1">
    <dgm:dataModel>
      <dgm:ptLst/>
      <dgm:bg/>
      <dgm:whole/>
    </dgm:dataModel>
  </dgm:clrData>
  <dgm:layoutNode name="Name0">
    <dgm:varLst>
      <dgm:dir/>
    </dgm:varLst>
    <dgm:alg type="lin">
      <dgm:param type="linDir" val="fromT"/>
      <dgm:param type="fallback" val="2D"/>
    </dgm:alg>
    <dgm:shape xmlns:r="http://schemas.openxmlformats.org/officeDocument/2006/relationships" r:blip="">
      <dgm:adjLst/>
    </dgm:shape>
    <dgm:presOf/>
    <dgm:constrLst>
      <dgm:constr type="w" for="ch" forName="withChildren" refType="w"/>
      <dgm:constr type="h" for="ch" forName="withChildren" refType="w" fact="0.909"/>
      <dgm:constr type="w" for="ch" forName="noChildren" refType="w"/>
      <dgm:constr type="h" for="ch" forName="noChildren" refType="w" fact="0.164"/>
      <dgm:constr type="w" for="ch" forName="overlap" val="1"/>
      <dgm:constr type="h" for="ch" forName="overlap" refType="w" refFor="ch" refForName="withChildren" fact="-0.089"/>
      <dgm:constr type="primFontSz" for="des" forName="txLvl1" op="equ" val="65"/>
      <dgm:constr type="primFontSz" for="des" forName="txLvlOnly1" refType="primFontSz" refFor="des" refForName="txLvl1" op="equ"/>
      <dgm:constr type="primFontSz" for="des" forName="txLvl2" refType="primFontSz" refFor="des" refForName="txLvl1" op="equ" fact="0.78"/>
      <dgm:constr type="primFontSz" for="des" forName="txLvl3" refType="primFontSz" refFor="des" refForName="txLvl1" op="equ" fact="0.78"/>
      <dgm:constr type="userF" for="des" forName="lin" refType="primFontSz" refFor="des" refForName="txLvl2" op="equ"/>
    </dgm:constrLst>
    <dgm:forEach name="Name1" axis="ch" ptType="node">
      <dgm:choose name="Name2">
        <dgm:if name="Name3" axis="ch" ptType="node" func="cnt" op="gte" val="1">
          <dgm:layoutNode name="withChildren">
            <dgm:alg type="composite"/>
            <dgm:choose name="Name4">
              <dgm:if name="Name5" func="var" arg="dir" op="equ" val="norm">
                <dgm:constrLst>
                  <dgm:constr type="l" for="ch" forName="bigCircle"/>
                  <dgm:constr type="w" for="ch" forName="bigCircle" refType="h" refFor="ch" refForName="bigCircle"/>
                  <dgm:constr type="t" for="ch" forName="bigCircle"/>
                  <dgm:constr type="h" for="ch" forName="bigCircle" refType="h"/>
                  <dgm:constr type="l" for="ch" forName="medCircle" refType="w" fact="0.043"/>
                  <dgm:constr type="w" for="ch" forName="medCircle" refType="h" refFor="ch" refForName="medCircle"/>
                  <dgm:constr type="t" for="ch" forName="medCircle" refType="h" fact="0.042"/>
                  <dgm:constr type="h" for="ch" forName="medCircle" refType="h" fact="0.18"/>
                  <dgm:constr type="l" for="ch" forName="txLvl1" refType="ctrX" refFor="ch" refForName="medCircle"/>
                  <dgm:constr type="r" for="ch" forName="txLvl1" refType="w"/>
                  <dgm:constr type="h" for="ch" forName="txLvl1" refType="h" refFor="ch" refForName="medCircle"/>
                  <dgm:constr type="t" for="ch" forName="txLvl1" refType="t" refFor="ch" refForName="medCircle"/>
                  <dgm:constr type="l" for="ch" forName="lin" refType="ctrX" refFor="ch" refForName="medCircle"/>
                  <dgm:constr type="r" for="ch" forName="lin" refType="w"/>
                  <dgm:constr type="t" for="ch" forName="lin" refType="h" fact="0.222"/>
                  <dgm:constr type="h" for="ch" forName="lin" refType="h" fact="0.68"/>
                </dgm:constrLst>
              </dgm:if>
              <dgm:else name="Name6">
                <dgm:constrLst>
                  <dgm:constr type="r" for="ch" forName="bigCircle" refType="w"/>
                  <dgm:constr type="w" for="ch" forName="bigCircle" refType="h" refFor="ch" refForName="bigCircle"/>
                  <dgm:constr type="t" for="ch" forName="bigCircle"/>
                  <dgm:constr type="h" for="ch" forName="bigCircle" refType="h"/>
                  <dgm:constr type="r" for="ch" forName="medCircle" refType="w" fact="0.957"/>
                  <dgm:constr type="w" for="ch" forName="medCircle" refType="h" refFor="ch" refForName="medCircle"/>
                  <dgm:constr type="t" for="ch" forName="medCircle" refType="h" fact="0.042"/>
                  <dgm:constr type="h" for="ch" forName="medCircle" refType="h" fact="0.18"/>
                  <dgm:constr type="l" for="ch" forName="txLvl1"/>
                  <dgm:constr type="r" for="ch" forName="txLvl1" refType="ctrX" refFor="ch" refForName="medCircle"/>
                  <dgm:constr type="h" for="ch" forName="txLvl1" refType="h" refFor="ch" refForName="medCircle"/>
                  <dgm:constr type="t" for="ch" forName="txLvl1" refType="t" refFor="ch" refForName="medCircle"/>
                  <dgm:constr type="l" for="ch" forName="lin"/>
                  <dgm:constr type="r" for="ch" forName="lin" refType="ctrX" refFor="ch" refForName="medCircle"/>
                  <dgm:constr type="t" for="ch" forName="lin" refType="h" fact="0.222"/>
                  <dgm:constr type="h" for="ch" forName="lin" refType="h" fact="0.68"/>
                </dgm:constrLst>
              </dgm:else>
            </dgm:choose>
            <dgm:layoutNode name="bigCircle" styleLbl="vennNode1">
              <dgm:alg type="sp"/>
              <dgm:shape xmlns:r="http://schemas.openxmlformats.org/officeDocument/2006/relationships" type="ellipse" r:blip="">
                <dgm:adjLst/>
              </dgm:shape>
              <dgm:presOf/>
              <dgm:constrLst>
                <dgm:constr type="w" refType="h"/>
              </dgm:constrLst>
            </dgm:layoutNode>
            <dgm:layoutNode name="medCircle" styleLbl="vennNode1">
              <dgm:alg type="sp"/>
              <dgm:shape xmlns:r="http://schemas.openxmlformats.org/officeDocument/2006/relationships" type="ellipse" r:blip="">
                <dgm:adjLst/>
              </dgm:shape>
              <dgm:presOf/>
              <dgm:constrLst>
                <dgm:constr type="w" refType="h"/>
              </dgm:constrLst>
            </dgm:layoutNode>
            <dgm:layoutNode name="txLvl1" styleLbl="revTx">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ect" r:blip="">
                <dgm:adjLst/>
              </dgm:shape>
              <dgm:presOf axis="self" ptType="node"/>
              <dgm:constrLst>
                <dgm:constr type="lMarg"/>
                <dgm:constr type="rMarg"/>
                <dgm:constr type="tMarg" refType="primFontSz" fact="0.1"/>
                <dgm:constr type="bMarg" refType="primFontSz" fact="0.1"/>
              </dgm:constrLst>
              <dgm:ruleLst>
                <dgm:rule type="primFontSz" val="5" fact="NaN" max="NaN"/>
              </dgm:ruleLst>
            </dgm:layoutNode>
            <dgm:layoutNode name="lin">
              <dgm:choose name="Name10">
                <dgm:if name="Name11" func="var" arg="dir" op="equ" val="norm">
                  <dgm:alg type="lin">
                    <dgm:param type="linDir" val="fromT"/>
                    <dgm:param type="vertAlign" val="t"/>
                    <dgm:param type="nodeHorzAlign" val="l"/>
                  </dgm:alg>
                </dgm:if>
                <dgm:else name="Name12">
                  <dgm:alg type="lin">
                    <dgm:param type="linDir" val="fromT"/>
                    <dgm:param type="vertAlign" val="t"/>
                    <dgm:param type="nodeHorzAlign" val="r"/>
                  </dgm:alg>
                </dgm:else>
              </dgm:choose>
              <dgm:shape xmlns:r="http://schemas.openxmlformats.org/officeDocument/2006/relationships" r:blip="">
                <dgm:adjLst/>
              </dgm:shape>
              <dgm:presOf/>
              <dgm:constrLst>
                <dgm:constr type="userF"/>
                <dgm:constr type="primFontSz" for="ch" forName="txLvl2" refType="userF"/>
                <dgm:constr type="w" for="ch" forName="txLvl2" refType="w"/>
                <dgm:constr type="h" for="ch" forName="txLvl2" refType="primFontSz" refFor="ch" refForName="txLvl2" fact="0.39"/>
                <dgm:constr type="w" for="ch" forName="txLvl3" refType="w"/>
                <dgm:constr type="h" for="ch" forName="txLvl3" refType="primFontSz" refFor="ch" refForName="txLvl2" fact="0.39"/>
                <dgm:constr type="h" for="ch" forName="smCircle" refType="primFontSz" refFor="ch" refForName="txLvl2" fact="0.14"/>
                <dgm:constr type="h" for="ch" forName="indentDot1" refType="primFontSz" refFor="ch" refForName="txLvl2" fact="0.14"/>
                <dgm:constr type="h" for="ch" forName="indentDot2" refType="primFontSz" refFor="ch" refForName="txLvl2" fact="0.14"/>
                <dgm:constr type="h" for="ch" forName="indentDot3" refType="primFontSz" refFor="ch" refForName="txLvl2" fact="0.14"/>
                <dgm:constr type="w" for="ch" forName="indentDot1" refType="w"/>
                <dgm:constr type="w" for="ch" forName="indentDot2" refType="w"/>
                <dgm:constr type="w" for="ch" forName="indentDot3" refType="w"/>
                <dgm:constr type="userI" for="ch" forName="txLvl3" refType="primFontSz" refFor="ch" refForName="txLvl2" fact="0.14"/>
                <dgm:constr type="userI" for="ch" forName="indentDot1" refType="primFontSz" refFor="ch" refForName="txLvl2" fact="0.14"/>
                <dgm:constr type="userI" for="ch" forName="indentDot2" refType="primFontSz" refFor="ch" refForName="txLvl2" fact="0.14"/>
                <dgm:constr type="userI" for="ch" forName="indentDot3" refType="primFontSz" refFor="ch" refForName="txLvl2" fact="0.14"/>
              </dgm:constrLst>
              <dgm:ruleLst>
                <dgm:rule type="primFontSz" for="ch" forName="txLvl2" val="5" fact="NaN" max="NaN"/>
              </dgm:ruleLst>
              <dgm:forEach name="Name13" axis="ch" ptType="node">
                <dgm:layoutNode name="txLvl2" styleLbl="revTx">
                  <dgm:choose name="Name14">
                    <dgm:if name="Name15" func="var" arg="dir" op="equ" val="norm">
                      <dgm:alg type="tx">
                        <dgm:param type="parTxLTRAlign" val="l"/>
                        <dgm:param type="parTxRTLAlign" val="l"/>
                      </dgm:alg>
                    </dgm:if>
                    <dgm:else name="Name16">
                      <dgm:alg type="tx">
                        <dgm:param type="parTxLTRAlign" val="r"/>
                        <dgm:param type="parTxRTLAlign" val="r"/>
                      </dgm:alg>
                    </dgm:else>
                  </dgm:choose>
                  <dgm:shape xmlns:r="http://schemas.openxmlformats.org/officeDocument/2006/relationships" type="rect" r:blip="">
                    <dgm:adjLst/>
                  </dgm:shape>
                  <dgm:presOf axis="self" ptType="node"/>
                  <dgm:constrLst>
                    <dgm:constr type="lMarg"/>
                    <dgm:constr type="rMarg"/>
                    <dgm:constr type="tMarg" refType="primFontSz" fact="0.1"/>
                    <dgm:constr type="bMarg" refType="primFontSz" fact="0.1"/>
                  </dgm:constrLst>
                  <dgm:ruleLst>
                    <dgm:rule type="h" val="INF" fact="NaN" max="NaN"/>
                  </dgm:ruleLst>
                </dgm:layoutNode>
                <dgm:forEach name="Name17" axis="ch" ptType="node" cnt="1">
                  <dgm:layoutNode name="indentDot1">
                    <dgm:alg type="composite"/>
                    <dgm:shape xmlns:r="http://schemas.openxmlformats.org/officeDocument/2006/relationships" r:blip="">
                      <dgm:adjLst/>
                    </dgm:shape>
                    <dgm:presOf/>
                    <dgm:choose name="Name18">
                      <dgm:if name="Name19" func="var" arg="dir" op="equ" val="norm">
                        <dgm:constrLst>
                          <dgm:constr type="userI"/>
                          <dgm:constr type="w" for="ch" forName="gap1" refType="userI" fact="3"/>
                          <dgm:constr type="w" for="ch" forName="smCircle1" refType="h"/>
                          <dgm:constr type="l" for="ch" forName="smCircle1" refType="r" refFor="ch" refForName="gap1"/>
                        </dgm:constrLst>
                      </dgm:if>
                      <dgm:else name="Name20">
                        <dgm:constrLst>
                          <dgm:constr type="userI"/>
                          <dgm:constr type="w" for="ch" forName="gap1" refType="userI" fact="3"/>
                          <dgm:constr type="w" for="ch" forName="smCircle1" refType="h"/>
                          <dgm:constr type="r" for="ch" forName="smCircle1" refType="l" refFor="ch" refForName="gap1"/>
                        </dgm:constrLst>
                      </dgm:else>
                    </dgm:choose>
                    <dgm:layoutNode name="gap1">
                      <dgm:alg type="sp"/>
                      <dgm:shape xmlns:r="http://schemas.openxmlformats.org/officeDocument/2006/relationships" type="rect" r:blip="" hideGeom="1">
                        <dgm:adjLst/>
                      </dgm:shape>
                      <dgm:presOf/>
                    </dgm:layoutNode>
                    <dgm:layoutNode name="smCircle1" styleLbl="vennNode1">
                      <dgm:alg type="sp"/>
                      <dgm:shape xmlns:r="http://schemas.openxmlformats.org/officeDocument/2006/relationships" type="ellipse" r:blip="">
                        <dgm:adjLst/>
                      </dgm:shape>
                      <dgm:presOf/>
                      <dgm:constrLst>
                        <dgm:constr type="w" refType="h"/>
                      </dgm:constrLst>
                    </dgm:layoutNode>
                  </dgm:layoutNode>
                </dgm:forEach>
                <dgm:forEach name="Name21" axis="ch" ptType="node">
                  <dgm:layoutNode name="txLvl3" styleLbl="revTx">
                    <dgm:varLst>
                      <dgm:bulletEnabled val="1"/>
                    </dgm:varLst>
                    <dgm:choose name="Name22">
                      <dgm:if name="Name23" func="var" arg="dir" op="equ" val="norm">
                        <dgm:alg type="tx">
                          <dgm:param type="parTxLTRAlign" val="l"/>
                          <dgm:param type="parTxRTLAlign" val="l"/>
                          <dgm:param type="shpTxLTRAlignCh" val="l"/>
                          <dgm:param type="shpTxRTLAlignCh" val="l"/>
                        </dgm:alg>
                      </dgm:if>
                      <dgm:else name="Name24">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hoose name="Name25">
                      <dgm:if name="Name26" func="var" arg="dir" op="equ" val="norm">
                        <dgm:constrLst>
                          <dgm:constr type="userI"/>
                          <dgm:constr type="lMarg" refType="userI" fact="8.504"/>
                          <dgm:constr type="rMarg"/>
                          <dgm:constr type="tMarg" refType="primFontSz" fact="0.1"/>
                          <dgm:constr type="bMarg" refType="primFontSz" fact="0.1"/>
                        </dgm:constrLst>
                      </dgm:if>
                      <dgm:else name="Name27">
                        <dgm:constrLst>
                          <dgm:constr type="userI"/>
                          <dgm:constr type="lMarg"/>
                          <dgm:constr type="rMarg" refType="userI" fact="8.504"/>
                          <dgm:constr type="tMarg" refType="primFontSz" fact="0.1"/>
                          <dgm:constr type="bMarg" refType="primFontSz" fact="0.1"/>
                        </dgm:constrLst>
                      </dgm:else>
                    </dgm:choose>
                    <dgm:ruleLst>
                      <dgm:rule type="h" val="INF" fact="NaN" max="NaN"/>
                    </dgm:ruleLst>
                  </dgm:layoutNode>
                  <dgm:forEach name="Name28" axis="followSib" ptType="sibTrans" cnt="1">
                    <dgm:layoutNode name="indentDot2">
                      <dgm:alg type="composite"/>
                      <dgm:shape xmlns:r="http://schemas.openxmlformats.org/officeDocument/2006/relationships" r:blip="">
                        <dgm:adjLst/>
                      </dgm:shape>
                      <dgm:presOf/>
                      <dgm:choose name="Name29">
                        <dgm:if name="Name30" func="var" arg="dir" op="equ" val="norm">
                          <dgm:constrLst>
                            <dgm:constr type="userI"/>
                            <dgm:constr type="w" for="ch" forName="gap2" refType="userI" fact="3"/>
                            <dgm:constr type="w" for="ch" forName="smCircle2" refType="h"/>
                            <dgm:constr type="l" for="ch" forName="smCircle2" refType="r" refFor="ch" refForName="gap2"/>
                          </dgm:constrLst>
                        </dgm:if>
                        <dgm:else name="Name31">
                          <dgm:constrLst>
                            <dgm:constr type="userI"/>
                            <dgm:constr type="w" for="ch" forName="gap2" refType="userI" fact="3"/>
                            <dgm:constr type="w" for="ch" forName="smCircle2" refType="h"/>
                            <dgm:constr type="r" for="ch" forName="smCircle2" refType="l" refFor="ch" refForName="gap2"/>
                          </dgm:constrLst>
                        </dgm:else>
                      </dgm:choose>
                      <dgm:layoutNode name="gap2">
                        <dgm:alg type="sp"/>
                        <dgm:shape xmlns:r="http://schemas.openxmlformats.org/officeDocument/2006/relationships" type="rect" r:blip="" hideGeom="1">
                          <dgm:adjLst/>
                        </dgm:shape>
                        <dgm:presOf/>
                      </dgm:layoutNode>
                      <dgm:layoutNode name="smCircle2" styleLbl="vennNode1">
                        <dgm:alg type="sp"/>
                        <dgm:shape xmlns:r="http://schemas.openxmlformats.org/officeDocument/2006/relationships" type="ellipse" r:blip="">
                          <dgm:adjLst/>
                        </dgm:shape>
                        <dgm:presOf/>
                        <dgm:constrLst>
                          <dgm:constr type="w" refType="h"/>
                        </dgm:constrLst>
                      </dgm:layoutNode>
                    </dgm:layoutNode>
                  </dgm:forEach>
                </dgm:forEach>
                <dgm:choose name="Name32">
                  <dgm:if name="Name33" axis="ch" ptType="node" func="cnt" op="gte" val="1">
                    <dgm:forEach name="Name34" axis="followSib" ptType="sibTrans" cnt="1">
                      <dgm:layoutNode name="indentDot3">
                        <dgm:alg type="composite"/>
                        <dgm:shape xmlns:r="http://schemas.openxmlformats.org/officeDocument/2006/relationships" r:blip="">
                          <dgm:adjLst/>
                        </dgm:shape>
                        <dgm:presOf/>
                        <dgm:choose name="Name35">
                          <dgm:if name="Name36" func="var" arg="dir" op="equ" val="norm">
                            <dgm:constrLst>
                              <dgm:constr type="userI"/>
                              <dgm:constr type="w" for="ch" forName="gap3" refType="userI" fact="3"/>
                              <dgm:constr type="w" for="ch" forName="smCircle3" refType="h"/>
                              <dgm:constr type="l" for="ch" forName="smCircle3" refType="r" refFor="ch" refForName="gap3"/>
                            </dgm:constrLst>
                          </dgm:if>
                          <dgm:else name="Name37">
                            <dgm:constrLst>
                              <dgm:constr type="userI"/>
                              <dgm:constr type="w" for="ch" forName="gap3" refType="userI" fact="3"/>
                              <dgm:constr type="w" for="ch" forName="smCircle3" refType="h"/>
                              <dgm:constr type="r" for="ch" forName="smCircle3" refType="l" refFor="ch" refForName="gap3"/>
                            </dgm:constrLst>
                          </dgm:else>
                        </dgm:choose>
                        <dgm:layoutNode name="gap3">
                          <dgm:alg type="sp"/>
                          <dgm:shape xmlns:r="http://schemas.openxmlformats.org/officeDocument/2006/relationships" type="rect" r:blip="" hideGeom="1">
                            <dgm:adjLst/>
                          </dgm:shape>
                          <dgm:presOf/>
                        </dgm:layoutNode>
                        <dgm:layoutNode name="smCircle3" styleLbl="vennNode1">
                          <dgm:alg type="sp"/>
                          <dgm:shape xmlns:r="http://schemas.openxmlformats.org/officeDocument/2006/relationships" type="ellipse" r:blip="">
                            <dgm:adjLst/>
                          </dgm:shape>
                          <dgm:presOf/>
                          <dgm:constrLst>
                            <dgm:constr type="w" refType="h"/>
                          </dgm:constrLst>
                        </dgm:layoutNode>
                      </dgm:layoutNode>
                    </dgm:forEach>
                  </dgm:if>
                  <dgm:else name="Name38">
                    <dgm:forEach name="Name39" axis="followSib" ptType="sibTrans" cnt="1">
                      <dgm:layoutNode name="smCircle" styleLbl="vennNode1">
                        <dgm:alg type="sp"/>
                        <dgm:shape xmlns:r="http://schemas.openxmlformats.org/officeDocument/2006/relationships" type="ellipse" r:blip="">
                          <dgm:adjLst/>
                        </dgm:shape>
                        <dgm:presOf/>
                        <dgm:constrLst>
                          <dgm:constr type="w" refType="h"/>
                        </dgm:constrLst>
                      </dgm:layoutNode>
                    </dgm:forEach>
                  </dgm:else>
                </dgm:choose>
              </dgm:forEach>
            </dgm:layoutNode>
          </dgm:layoutNode>
          <dgm:choose name="Name40">
            <dgm:if name="Name41" axis="followSib ch" ptType="node node" cnt="1 0" func="cnt" op="gte" val="1">
              <dgm:layoutNode name="overlap">
                <dgm:alg type="sp"/>
                <dgm:shape xmlns:r="http://schemas.openxmlformats.org/officeDocument/2006/relationships" r:blip="">
                  <dgm:adjLst/>
                </dgm:shape>
                <dgm:presOf/>
              </dgm:layoutNode>
            </dgm:if>
            <dgm:else name="Name42"/>
          </dgm:choose>
        </dgm:if>
        <dgm:else name="Name43">
          <dgm:layoutNode name="noChildren">
            <dgm:alg type="composite"/>
            <dgm:choose name="Name44">
              <dgm:if name="Name45" func="var" arg="dir" op="equ" val="norm">
                <dgm:constrLst>
                  <dgm:constr type="l" for="ch" forName="gap"/>
                  <dgm:constr type="w" for="ch" forName="gap" refType="w" fact="0.043"/>
                  <dgm:constr type="h" for="ch" forName="gap" refType="h"/>
                  <dgm:constr type="t" for="ch" forName="gap"/>
                  <dgm:constr type="l" for="ch" forName="medCircle2" refType="r" refFor="ch" refForName="gap"/>
                  <dgm:constr type="w" for="ch" forName="medCircle2" refType="h" refFor="ch" refForName="medCircle2"/>
                  <dgm:constr type="t" for="ch" forName="medCircle2"/>
                  <dgm:constr type="h" for="ch" forName="medCircle2" refType="h"/>
                  <dgm:constr type="l" for="ch" forName="txLvlOnly1" refType="ctrX" refFor="ch" refForName="medCircle2"/>
                  <dgm:constr type="r" for="ch" forName="txLvlOnly1" refType="w"/>
                  <dgm:constr type="h" for="ch" forName="txLvlOnly1" refType="h"/>
                  <dgm:constr type="t" for="ch" forName="txLvlOnly1"/>
                </dgm:constrLst>
              </dgm:if>
              <dgm:else name="Name46">
                <dgm:constrLst>
                  <dgm:constr type="r" for="ch" forName="gap" refType="w"/>
                  <dgm:constr type="w" for="ch" forName="gap" refType="w" fact="0.043"/>
                  <dgm:constr type="h" for="ch" forName="gap" refType="h"/>
                  <dgm:constr type="t" for="ch" forName="gap"/>
                  <dgm:constr type="r" for="ch" forName="medCircle2" refType="l" refFor="ch" refForName="gap"/>
                  <dgm:constr type="w" for="ch" forName="medCircle2" refType="h" refFor="ch" refForName="medCircle2"/>
                  <dgm:constr type="t" for="ch" forName="medCircle2"/>
                  <dgm:constr type="h" for="ch" forName="medCircle2" refType="h"/>
                  <dgm:constr type="l" for="ch" forName="txLvlOnly1"/>
                  <dgm:constr type="r" for="ch" forName="txLvlOnly1" refType="ctrX" refFor="ch" refForName="medCircle2"/>
                  <dgm:constr type="h" for="ch" forName="txLvlOnly1" refType="h"/>
                  <dgm:constr type="t" for="ch" forName="txLvlOnly1"/>
                </dgm:constrLst>
              </dgm:else>
            </dgm:choose>
            <dgm:layoutNode name="gap">
              <dgm:alg type="sp"/>
              <dgm:shape xmlns:r="http://schemas.openxmlformats.org/officeDocument/2006/relationships" r:blip="">
                <dgm:adjLst/>
              </dgm:shape>
              <dgm:presOf/>
            </dgm:layoutNode>
            <dgm:layoutNode name="medCircle2" styleLbl="vennNode1">
              <dgm:alg type="sp"/>
              <dgm:shape xmlns:r="http://schemas.openxmlformats.org/officeDocument/2006/relationships" type="ellipse" r:blip="">
                <dgm:adjLst/>
              </dgm:shape>
              <dgm:presOf/>
              <dgm:constrLst>
                <dgm:constr type="w" refType="h"/>
              </dgm:constrLst>
            </dgm:layoutNode>
            <dgm:layoutNode name="txLvlOnly1" styleLbl="revTx">
              <dgm:choose name="Name47">
                <dgm:if name="Name48" func="var" arg="dir" op="equ" val="norm">
                  <dgm:alg type="tx">
                    <dgm:param type="parTxLTRAlign" val="l"/>
                    <dgm:param type="parTxRTLAlign" val="l"/>
                  </dgm:alg>
                </dgm:if>
                <dgm:else name="Name49">
                  <dgm:alg type="tx">
                    <dgm:param type="parTxLTRAlign" val="r"/>
                    <dgm:param type="parTxRTLAlign" val="r"/>
                  </dgm:alg>
                </dgm:else>
              </dgm:choose>
              <dgm:shape xmlns:r="http://schemas.openxmlformats.org/officeDocument/2006/relationships" type="rect" r:blip="">
                <dgm:adjLst/>
              </dgm:shape>
              <dgm:presOf axis="self" ptType="node"/>
              <dgm:constrLst>
                <dgm:constr type="lMarg"/>
                <dgm:constr type="rMarg"/>
                <dgm:constr type="tMarg" refType="primFontSz" fact="0.1"/>
                <dgm:constr type="bMarg" refType="primFontSz" fact="0.1"/>
              </dgm:constrLst>
              <dgm:ruleLst>
                <dgm:rule type="primFontSz" val="5" fact="NaN" max="NaN"/>
              </dgm:ruleLst>
            </dgm:layoutNode>
          </dgm:layoutNod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41E5F33-32EE-4975-880A-C25262EC49E0}" type="datetimeFigureOut">
              <a:rPr lang="en-US" smtClean="0"/>
              <a:pPr/>
              <a:t>6/22/2015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1A15D66-F3AC-48A0-A38D-33F79D60910C}" type="slidenum">
              <a:rPr lang="en-US" smtClean="0"/>
              <a:pPr/>
              <a:t>‹#›</a:t>
            </a:fld>
            <a:endParaRPr lang="en-US"/>
          </a:p>
        </p:txBody>
      </p:sp>
    </p:spTree>
    <p:extLst>
      <p:ext uri="{BB962C8B-B14F-4D97-AF65-F5344CB8AC3E}">
        <p14:creationId xmlns:p14="http://schemas.microsoft.com/office/powerpoint/2010/main" val="17374992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2_Title Slide">
    <p:spTree>
      <p:nvGrpSpPr>
        <p:cNvPr id="1" name=""/>
        <p:cNvGrpSpPr/>
        <p:nvPr/>
      </p:nvGrpSpPr>
      <p:grpSpPr>
        <a:xfrm>
          <a:off x="0" y="0"/>
          <a:ext cx="0" cy="0"/>
          <a:chOff x="0" y="0"/>
          <a:chExt cx="0" cy="0"/>
        </a:xfrm>
      </p:grpSpPr>
      <p:sp>
        <p:nvSpPr>
          <p:cNvPr id="7" name="Title 1"/>
          <p:cNvSpPr>
            <a:spLocks noGrp="1"/>
          </p:cNvSpPr>
          <p:nvPr>
            <p:ph type="title" hasCustomPrompt="1"/>
          </p:nvPr>
        </p:nvSpPr>
        <p:spPr>
          <a:xfrm>
            <a:off x="1219200" y="4800600"/>
            <a:ext cx="7086600" cy="533400"/>
          </a:xfrm>
          <a:prstGeom prst="rect">
            <a:avLst/>
          </a:prstGeom>
        </p:spPr>
        <p:txBody>
          <a:bodyPr>
            <a:normAutofit/>
          </a:bodyPr>
          <a:lstStyle>
            <a:lvl1pPr algn="l">
              <a:defRPr sz="2400" b="1">
                <a:solidFill>
                  <a:srgbClr val="64ADCF"/>
                </a:solidFill>
              </a:defRPr>
            </a:lvl1pPr>
          </a:lstStyle>
          <a:p>
            <a:r>
              <a:rPr lang="en-US" dirty="0" smtClean="0"/>
              <a:t>Click to edit Master title style</a:t>
            </a:r>
            <a:br>
              <a:rPr lang="en-US" dirty="0" smtClean="0"/>
            </a:b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a:xfrm>
            <a:off x="8305800" y="6019800"/>
            <a:ext cx="762000" cy="228600"/>
          </a:xfrm>
          <a:prstGeom prst="rect">
            <a:avLst/>
          </a:prstGeom>
        </p:spPr>
        <p:txBody>
          <a:bodyPr/>
          <a:lstStyle>
            <a:lvl1pPr algn="r">
              <a:defRPr sz="1200">
                <a:solidFill>
                  <a:schemeClr val="bg1"/>
                </a:solidFill>
              </a:defRPr>
            </a:lvl1pPr>
          </a:lstStyle>
          <a:p>
            <a:fld id="{229CBAE0-C9DC-48E5-BC21-54F13D4EB498}" type="slidenum">
              <a:rPr lang="en-US" smtClean="0"/>
              <a:pPr/>
              <a:t>‹#›</a:t>
            </a:fld>
            <a:endParaRPr lang="en-US" dirty="0"/>
          </a:p>
        </p:txBody>
      </p:sp>
      <p:sp>
        <p:nvSpPr>
          <p:cNvPr id="7" name="Title 1"/>
          <p:cNvSpPr>
            <a:spLocks noGrp="1"/>
          </p:cNvSpPr>
          <p:nvPr>
            <p:ph type="title"/>
          </p:nvPr>
        </p:nvSpPr>
        <p:spPr>
          <a:xfrm>
            <a:off x="457200" y="274638"/>
            <a:ext cx="8001000" cy="487362"/>
          </a:xfrm>
          <a:prstGeom prst="rect">
            <a:avLst/>
          </a:prstGeom>
        </p:spPr>
        <p:txBody>
          <a:bodyPr>
            <a:normAutofit/>
          </a:bodyPr>
          <a:lstStyle>
            <a:lvl1pPr algn="l">
              <a:defRPr sz="2400" b="1">
                <a:solidFill>
                  <a:schemeClr val="bg1"/>
                </a:solidFill>
              </a:defRPr>
            </a:lvl1pPr>
          </a:lstStyle>
          <a:p>
            <a:r>
              <a:rPr lang="en-US" dirty="0" smtClean="0"/>
              <a:t>Click to edit Master title style</a:t>
            </a:r>
            <a:endParaRPr lang="en-US" dirty="0"/>
          </a:p>
        </p:txBody>
      </p:sp>
      <p:sp>
        <p:nvSpPr>
          <p:cNvPr id="8" name="Content Placeholder 2"/>
          <p:cNvSpPr>
            <a:spLocks noGrp="1"/>
          </p:cNvSpPr>
          <p:nvPr>
            <p:ph idx="1"/>
          </p:nvPr>
        </p:nvSpPr>
        <p:spPr>
          <a:xfrm>
            <a:off x="457200" y="914400"/>
            <a:ext cx="8229600" cy="5211763"/>
          </a:xfrm>
          <a:prstGeom prst="rect">
            <a:avLst/>
          </a:prstGeom>
        </p:spPr>
        <p:txBody>
          <a:bodyPr>
            <a:normAutofit/>
          </a:bodyPr>
          <a:lstStyle>
            <a:lvl1pPr>
              <a:buNone/>
              <a:defRPr sz="1800">
                <a:solidFill>
                  <a:srgbClr val="64ADCF"/>
                </a:solidFill>
              </a:defRPr>
            </a:lvl1pPr>
          </a:lstStyle>
          <a:p>
            <a:pPr lvl="0"/>
            <a:r>
              <a:rPr lang="en-US" dirty="0" smtClean="0"/>
              <a:t>Click to edit Master text styles</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a:xfrm>
            <a:off x="8305800" y="6019800"/>
            <a:ext cx="762000" cy="228600"/>
          </a:xfrm>
          <a:prstGeom prst="rect">
            <a:avLst/>
          </a:prstGeom>
        </p:spPr>
        <p:txBody>
          <a:bodyPr/>
          <a:lstStyle>
            <a:lvl1pPr algn="r">
              <a:defRPr sz="1200">
                <a:solidFill>
                  <a:schemeClr val="bg1"/>
                </a:solidFill>
              </a:defRPr>
            </a:lvl1pPr>
          </a:lstStyle>
          <a:p>
            <a:fld id="{229CBAE0-C9DC-48E5-BC21-54F13D4EB498}"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a:xfrm>
            <a:off x="8305800" y="6019800"/>
            <a:ext cx="762000" cy="228600"/>
          </a:xfrm>
          <a:prstGeom prst="rect">
            <a:avLst/>
          </a:prstGeom>
        </p:spPr>
        <p:txBody>
          <a:bodyPr/>
          <a:lstStyle>
            <a:lvl1pPr algn="r">
              <a:defRPr sz="1200">
                <a:solidFill>
                  <a:schemeClr val="tx1">
                    <a:lumMod val="50000"/>
                    <a:lumOff val="50000"/>
                  </a:schemeClr>
                </a:solidFill>
              </a:defRPr>
            </a:lvl1pPr>
          </a:lstStyle>
          <a:p>
            <a:fld id="{229CBAE0-C9DC-48E5-BC21-54F13D4EB498}" type="slidenum">
              <a:rPr lang="en-US" smtClean="0"/>
              <a:pPr/>
              <a:t>‹#›</a:t>
            </a:fld>
            <a:endParaRPr lang="en-US" dirty="0"/>
          </a:p>
        </p:txBody>
      </p:sp>
      <p:sp>
        <p:nvSpPr>
          <p:cNvPr id="7" name="Title 1"/>
          <p:cNvSpPr>
            <a:spLocks noGrp="1"/>
          </p:cNvSpPr>
          <p:nvPr>
            <p:ph type="title"/>
          </p:nvPr>
        </p:nvSpPr>
        <p:spPr>
          <a:xfrm>
            <a:off x="457200" y="274638"/>
            <a:ext cx="8077200" cy="487362"/>
          </a:xfrm>
          <a:prstGeom prst="rect">
            <a:avLst/>
          </a:prstGeom>
        </p:spPr>
        <p:txBody>
          <a:bodyPr>
            <a:normAutofit/>
          </a:bodyPr>
          <a:lstStyle>
            <a:lvl1pPr algn="l">
              <a:defRPr sz="2400" b="1">
                <a:solidFill>
                  <a:srgbClr val="00A9A4"/>
                </a:solidFill>
              </a:defRPr>
            </a:lvl1pPr>
          </a:lstStyle>
          <a:p>
            <a:r>
              <a:rPr lang="en-US" dirty="0" smtClean="0"/>
              <a:t>Click to edit Master title style</a:t>
            </a:r>
            <a:endParaRPr lang="en-US" dirty="0"/>
          </a:p>
        </p:txBody>
      </p:sp>
      <p:sp>
        <p:nvSpPr>
          <p:cNvPr id="8" name="Content Placeholder 2"/>
          <p:cNvSpPr>
            <a:spLocks noGrp="1"/>
          </p:cNvSpPr>
          <p:nvPr>
            <p:ph idx="1"/>
          </p:nvPr>
        </p:nvSpPr>
        <p:spPr>
          <a:xfrm>
            <a:off x="457200" y="914400"/>
            <a:ext cx="8229600" cy="5211763"/>
          </a:xfrm>
          <a:prstGeom prst="rect">
            <a:avLst/>
          </a:prstGeom>
        </p:spPr>
        <p:txBody>
          <a:bodyPr>
            <a:normAutofit/>
          </a:bodyPr>
          <a:lstStyle>
            <a:lvl1pPr>
              <a:buNone/>
              <a:defRPr sz="1800">
                <a:solidFill>
                  <a:schemeClr val="tx1">
                    <a:lumMod val="50000"/>
                    <a:lumOff val="50000"/>
                  </a:schemeClr>
                </a:solidFill>
              </a:defRPr>
            </a:lvl1pPr>
          </a:lstStyle>
          <a:p>
            <a:pPr lvl="0"/>
            <a:r>
              <a:rPr lang="en-US" dirty="0" smtClean="0"/>
              <a:t>Click to edit Master text styles</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3" name="Slide Number Placeholder 5"/>
          <p:cNvSpPr>
            <a:spLocks noGrp="1"/>
          </p:cNvSpPr>
          <p:nvPr>
            <p:ph type="sldNum" sz="quarter" idx="12"/>
          </p:nvPr>
        </p:nvSpPr>
        <p:spPr>
          <a:xfrm>
            <a:off x="8305800" y="6019800"/>
            <a:ext cx="762000" cy="228600"/>
          </a:xfrm>
          <a:prstGeom prst="rect">
            <a:avLst/>
          </a:prstGeom>
        </p:spPr>
        <p:txBody>
          <a:bodyPr/>
          <a:lstStyle>
            <a:lvl1pPr algn="r">
              <a:defRPr sz="1200">
                <a:solidFill>
                  <a:schemeClr val="tx1">
                    <a:lumMod val="50000"/>
                    <a:lumOff val="50000"/>
                  </a:schemeClr>
                </a:solidFill>
              </a:defRPr>
            </a:lvl1pPr>
          </a:lstStyle>
          <a:p>
            <a:fld id="{229CBAE0-C9DC-48E5-BC21-54F13D4EB498}"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5.xml"/><Relationship Id="rId1" Type="http://schemas.openxmlformats.org/officeDocument/2006/relationships/slideLayout" Target="../slideLayouts/slideLayout4.xml"/><Relationship Id="rId4" Type="http://schemas.openxmlformats.org/officeDocument/2006/relationships/image" Target="../media/image2.jpeg"/></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7.xml"/><Relationship Id="rId1" Type="http://schemas.openxmlformats.org/officeDocument/2006/relationships/slideLayout" Target="../slideLayouts/slideLayout6.xml"/><Relationship Id="rId4" Type="http://schemas.openxmlformats.org/officeDocument/2006/relationships/image" Target="../media/image3.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3" name="Picture 2" descr="opt1.jpg"/>
          <p:cNvPicPr>
            <a:picLocks noChangeAspect="1"/>
          </p:cNvPicPr>
          <p:nvPr userDrawn="1"/>
        </p:nvPicPr>
        <p:blipFill>
          <a:blip r:embed="rId5" cstate="print"/>
          <a:stretch>
            <a:fillRect/>
          </a:stretch>
        </p:blipFill>
        <p:spPr>
          <a:xfrm>
            <a:off x="1239" y="0"/>
            <a:ext cx="9141521" cy="6858000"/>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72" r:id="rId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3" name="Picture 2" descr="opt1p2.jpg"/>
          <p:cNvPicPr>
            <a:picLocks noChangeAspect="1"/>
          </p:cNvPicPr>
          <p:nvPr userDrawn="1"/>
        </p:nvPicPr>
        <p:blipFill>
          <a:blip r:embed="rId4" cstate="print"/>
          <a:stretch>
            <a:fillRect/>
          </a:stretch>
        </p:blipFill>
        <p:spPr>
          <a:xfrm>
            <a:off x="1239" y="0"/>
            <a:ext cx="9141521" cy="6858000"/>
          </a:xfrm>
          <a:prstGeom prst="rect">
            <a:avLst/>
          </a:prstGeom>
        </p:spPr>
      </p:pic>
    </p:spTree>
  </p:cSld>
  <p:clrMap bg1="lt1" tx1="dk1" bg2="lt2" tx2="dk2" accent1="accent1" accent2="accent2" accent3="accent3" accent4="accent4" accent5="accent5" accent6="accent6" hlink="hlink" folHlink="folHlink"/>
  <p:sldLayoutIdLst>
    <p:sldLayoutId id="2147483652" r:id="rId1"/>
    <p:sldLayoutId id="2147483668"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4" name="Picture 3" descr="opt1p3.jpg"/>
          <p:cNvPicPr>
            <a:picLocks noChangeAspect="1"/>
          </p:cNvPicPr>
          <p:nvPr userDrawn="1"/>
        </p:nvPicPr>
        <p:blipFill>
          <a:blip r:embed="rId4" cstate="print"/>
          <a:stretch>
            <a:fillRect/>
          </a:stretch>
        </p:blipFill>
        <p:spPr>
          <a:xfrm>
            <a:off x="1239" y="0"/>
            <a:ext cx="9141521" cy="6858000"/>
          </a:xfrm>
          <a:prstGeom prst="rect">
            <a:avLst/>
          </a:prstGeom>
        </p:spPr>
      </p:pic>
    </p:spTree>
  </p:cSld>
  <p:clrMap bg1="lt1" tx1="dk1" bg2="lt2" tx2="dk2" accent1="accent1" accent2="accent2" accent3="accent3" accent4="accent4" accent5="accent5" accent6="accent6" hlink="hlink" folHlink="folHlink"/>
  <p:sldLayoutIdLst>
    <p:sldLayoutId id="2147483670" r:id="rId1"/>
    <p:sldLayoutId id="2147483671"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19200" y="4495800"/>
            <a:ext cx="7086600" cy="1905000"/>
          </a:xfrm>
        </p:spPr>
        <p:txBody>
          <a:bodyPr>
            <a:normAutofit/>
          </a:bodyPr>
          <a:lstStyle/>
          <a:p>
            <a:r>
              <a:rPr lang="en-US" dirty="0" smtClean="0"/>
              <a:t>AGSA POSITION PAPER ON </a:t>
            </a:r>
            <a:r>
              <a:rPr lang="en-US" dirty="0" err="1" smtClean="0"/>
              <a:t>mSCOA</a:t>
            </a:r>
            <a:endParaRPr lang="en-US" dirty="0"/>
          </a:p>
        </p:txBody>
      </p:sp>
      <p:sp>
        <p:nvSpPr>
          <p:cNvPr id="5" name="Title 1"/>
          <p:cNvSpPr txBox="1">
            <a:spLocks/>
          </p:cNvSpPr>
          <p:nvPr/>
        </p:nvSpPr>
        <p:spPr>
          <a:xfrm>
            <a:off x="1219200" y="4237038"/>
            <a:ext cx="2971800" cy="334962"/>
          </a:xfrm>
          <a:prstGeom prst="rect">
            <a:avLst/>
          </a:prstGeom>
        </p:spPr>
        <p:txBody>
          <a:bodyPr>
            <a:noAutofit/>
          </a:bodyPr>
          <a:lstStyle>
            <a:lvl1pPr algn="l">
              <a:defRPr sz="2400" b="1">
                <a:solidFill>
                  <a:srgbClr val="A76127"/>
                </a:solidFill>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1800" i="1" dirty="0" smtClean="0">
                <a:solidFill>
                  <a:srgbClr val="A2C88D"/>
                </a:solidFill>
                <a:latin typeface="+mj-lt"/>
                <a:ea typeface="+mj-ea"/>
                <a:cs typeface="+mj-cs"/>
              </a:rPr>
              <a:t> </a:t>
            </a:r>
            <a:endParaRPr kumimoji="0" lang="en-US" sz="1800" i="1" u="none" strike="noStrike" kern="1200" cap="none" spc="0" normalizeH="0" baseline="0" noProof="0" dirty="0">
              <a:ln>
                <a:noFill/>
              </a:ln>
              <a:solidFill>
                <a:srgbClr val="A2C88D"/>
              </a:solidFill>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609600" y="304800"/>
            <a:ext cx="8077200" cy="487362"/>
          </a:xfrm>
        </p:spPr>
        <p:txBody>
          <a:bodyPr>
            <a:noAutofit/>
          </a:bodyPr>
          <a:lstStyle/>
          <a:p>
            <a:r>
              <a:rPr lang="en-US" sz="3200" dirty="0"/>
              <a:t>Our audits - after pilot phase</a:t>
            </a:r>
            <a:endParaRPr lang="en-US" sz="3200" dirty="0">
              <a:solidFill>
                <a:srgbClr val="92D050"/>
              </a:solidFill>
            </a:endParaRPr>
          </a:p>
        </p:txBody>
      </p:sp>
      <p:sp>
        <p:nvSpPr>
          <p:cNvPr id="9" name="Content Placeholder 8"/>
          <p:cNvSpPr>
            <a:spLocks noGrp="1"/>
          </p:cNvSpPr>
          <p:nvPr>
            <p:ph idx="1"/>
          </p:nvPr>
        </p:nvSpPr>
        <p:spPr/>
        <p:txBody>
          <a:bodyPr/>
          <a:lstStyle/>
          <a:p>
            <a:r>
              <a:rPr lang="en-US" sz="3200" dirty="0" smtClean="0"/>
              <a:t>    </a:t>
            </a:r>
          </a:p>
          <a:p>
            <a:endParaRPr lang="en-US" dirty="0"/>
          </a:p>
        </p:txBody>
      </p:sp>
      <p:pic>
        <p:nvPicPr>
          <p:cNvPr id="614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4800" y="1066800"/>
            <a:ext cx="7924800" cy="419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2665236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609600" y="304800"/>
            <a:ext cx="8077200" cy="487362"/>
          </a:xfrm>
        </p:spPr>
        <p:txBody>
          <a:bodyPr>
            <a:noAutofit/>
          </a:bodyPr>
          <a:lstStyle/>
          <a:p>
            <a:endParaRPr lang="en-US" sz="3200" dirty="0">
              <a:solidFill>
                <a:srgbClr val="92D050"/>
              </a:solidFill>
            </a:endParaRPr>
          </a:p>
        </p:txBody>
      </p:sp>
      <p:sp>
        <p:nvSpPr>
          <p:cNvPr id="9" name="Content Placeholder 8"/>
          <p:cNvSpPr>
            <a:spLocks noGrp="1"/>
          </p:cNvSpPr>
          <p:nvPr>
            <p:ph idx="1"/>
          </p:nvPr>
        </p:nvSpPr>
        <p:spPr/>
        <p:txBody>
          <a:bodyPr/>
          <a:lstStyle/>
          <a:p>
            <a:r>
              <a:rPr lang="en-US" sz="3200" dirty="0" smtClean="0"/>
              <a:t>    </a:t>
            </a:r>
          </a:p>
          <a:p>
            <a:r>
              <a:rPr lang="en-US" sz="6000" dirty="0" smtClean="0"/>
              <a:t>          </a:t>
            </a:r>
            <a:r>
              <a:rPr lang="en-US" sz="6000" dirty="0" smtClean="0">
                <a:latin typeface="Arial Black" panose="020B0A04020102020204" pitchFamily="34" charset="0"/>
              </a:rPr>
              <a:t>Questions?</a:t>
            </a:r>
            <a:endParaRPr lang="en-US" sz="6000" dirty="0">
              <a:latin typeface="Arial Black" panose="020B0A04020102020204" pitchFamily="34" charset="0"/>
            </a:endParaRPr>
          </a:p>
        </p:txBody>
      </p:sp>
    </p:spTree>
    <p:extLst>
      <p:ext uri="{BB962C8B-B14F-4D97-AF65-F5344CB8AC3E}">
        <p14:creationId xmlns:p14="http://schemas.microsoft.com/office/powerpoint/2010/main" val="52665236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609600" y="304800"/>
            <a:ext cx="8077200" cy="487362"/>
          </a:xfrm>
        </p:spPr>
        <p:txBody>
          <a:bodyPr>
            <a:noAutofit/>
          </a:bodyPr>
          <a:lstStyle/>
          <a:p>
            <a:endParaRPr lang="en-US" sz="3200" dirty="0">
              <a:solidFill>
                <a:srgbClr val="92D050"/>
              </a:solidFill>
            </a:endParaRPr>
          </a:p>
        </p:txBody>
      </p:sp>
      <p:sp>
        <p:nvSpPr>
          <p:cNvPr id="9" name="Content Placeholder 8"/>
          <p:cNvSpPr>
            <a:spLocks noGrp="1"/>
          </p:cNvSpPr>
          <p:nvPr>
            <p:ph idx="1"/>
          </p:nvPr>
        </p:nvSpPr>
        <p:spPr/>
        <p:txBody>
          <a:bodyPr/>
          <a:lstStyle/>
          <a:p>
            <a:r>
              <a:rPr lang="en-US" sz="3200" dirty="0" smtClean="0"/>
              <a:t>    </a:t>
            </a:r>
          </a:p>
          <a:p>
            <a:endParaRPr lang="en-US" dirty="0"/>
          </a:p>
        </p:txBody>
      </p:sp>
    </p:spTree>
    <p:extLst>
      <p:ext uri="{BB962C8B-B14F-4D97-AF65-F5344CB8AC3E}">
        <p14:creationId xmlns:p14="http://schemas.microsoft.com/office/powerpoint/2010/main" val="52665236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609600" y="304800"/>
            <a:ext cx="8077200" cy="487362"/>
          </a:xfrm>
        </p:spPr>
        <p:txBody>
          <a:bodyPr>
            <a:noAutofit/>
          </a:bodyPr>
          <a:lstStyle/>
          <a:p>
            <a:endParaRPr lang="en-US" sz="3200" dirty="0">
              <a:solidFill>
                <a:srgbClr val="92D050"/>
              </a:solidFill>
            </a:endParaRPr>
          </a:p>
        </p:txBody>
      </p:sp>
      <p:sp>
        <p:nvSpPr>
          <p:cNvPr id="9" name="Content Placeholder 8"/>
          <p:cNvSpPr>
            <a:spLocks noGrp="1"/>
          </p:cNvSpPr>
          <p:nvPr>
            <p:ph idx="1"/>
          </p:nvPr>
        </p:nvSpPr>
        <p:spPr/>
        <p:txBody>
          <a:bodyPr/>
          <a:lstStyle/>
          <a:p>
            <a:r>
              <a:rPr lang="en-US" sz="3200" dirty="0" smtClean="0"/>
              <a:t>    </a:t>
            </a:r>
          </a:p>
          <a:p>
            <a:endParaRPr lang="en-US" dirty="0"/>
          </a:p>
        </p:txBody>
      </p:sp>
    </p:spTree>
    <p:extLst>
      <p:ext uri="{BB962C8B-B14F-4D97-AF65-F5344CB8AC3E}">
        <p14:creationId xmlns:p14="http://schemas.microsoft.com/office/powerpoint/2010/main" val="52665236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609600" y="304800"/>
            <a:ext cx="8077200" cy="487362"/>
          </a:xfrm>
        </p:spPr>
        <p:txBody>
          <a:bodyPr>
            <a:noAutofit/>
          </a:bodyPr>
          <a:lstStyle/>
          <a:p>
            <a:endParaRPr lang="en-US" sz="3200" dirty="0">
              <a:solidFill>
                <a:srgbClr val="92D050"/>
              </a:solidFill>
            </a:endParaRPr>
          </a:p>
        </p:txBody>
      </p:sp>
      <p:sp>
        <p:nvSpPr>
          <p:cNvPr id="9" name="Content Placeholder 8"/>
          <p:cNvSpPr>
            <a:spLocks noGrp="1"/>
          </p:cNvSpPr>
          <p:nvPr>
            <p:ph idx="1"/>
          </p:nvPr>
        </p:nvSpPr>
        <p:spPr/>
        <p:txBody>
          <a:bodyPr/>
          <a:lstStyle/>
          <a:p>
            <a:r>
              <a:rPr lang="en-US" sz="3200" dirty="0" smtClean="0"/>
              <a:t>    </a:t>
            </a:r>
          </a:p>
          <a:p>
            <a:endParaRPr lang="en-US" dirty="0"/>
          </a:p>
        </p:txBody>
      </p:sp>
    </p:spTree>
    <p:extLst>
      <p:ext uri="{BB962C8B-B14F-4D97-AF65-F5344CB8AC3E}">
        <p14:creationId xmlns:p14="http://schemas.microsoft.com/office/powerpoint/2010/main" val="5266523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609600" y="304800"/>
            <a:ext cx="8077200" cy="487362"/>
          </a:xfrm>
        </p:spPr>
        <p:txBody>
          <a:bodyPr>
            <a:noAutofit/>
          </a:bodyPr>
          <a:lstStyle/>
          <a:p>
            <a:r>
              <a:rPr lang="en-US" sz="3200" dirty="0" smtClean="0">
                <a:solidFill>
                  <a:srgbClr val="92D050"/>
                </a:solidFill>
              </a:rPr>
              <a:t>Reputation promise/mission</a:t>
            </a:r>
            <a:endParaRPr lang="en-US" sz="3200" dirty="0">
              <a:solidFill>
                <a:srgbClr val="92D050"/>
              </a:solidFill>
            </a:endParaRPr>
          </a:p>
        </p:txBody>
      </p:sp>
      <p:sp>
        <p:nvSpPr>
          <p:cNvPr id="9" name="Content Placeholder 8"/>
          <p:cNvSpPr>
            <a:spLocks noGrp="1"/>
          </p:cNvSpPr>
          <p:nvPr>
            <p:ph idx="1"/>
          </p:nvPr>
        </p:nvSpPr>
        <p:spPr/>
        <p:txBody>
          <a:bodyPr/>
          <a:lstStyle/>
          <a:p>
            <a:r>
              <a:rPr lang="en-US" sz="3200" dirty="0" smtClean="0"/>
              <a:t>     The Auditor-General of South Africa has a constitutional mandate and, as the Supreme Audit Institution (SAI) of South Africa, exists to strengthen our country’s democracy by </a:t>
            </a:r>
            <a:r>
              <a:rPr lang="en-US" sz="3200" b="1" dirty="0" smtClean="0"/>
              <a:t>enabling oversight, accountability and governance </a:t>
            </a:r>
            <a:r>
              <a:rPr lang="en-US" sz="3200" dirty="0" smtClean="0"/>
              <a:t>in the public sector through auditing, thereby </a:t>
            </a:r>
            <a:r>
              <a:rPr lang="en-US" sz="3200" b="1" dirty="0" smtClean="0"/>
              <a:t>building public confidence.</a:t>
            </a:r>
            <a:endParaRPr lang="en-US" sz="3200" dirty="0" smtClean="0"/>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609600" y="304800"/>
            <a:ext cx="8077200" cy="487362"/>
          </a:xfrm>
        </p:spPr>
        <p:txBody>
          <a:bodyPr>
            <a:noAutofit/>
          </a:bodyPr>
          <a:lstStyle/>
          <a:p>
            <a:r>
              <a:rPr lang="en-US" sz="3200" dirty="0">
                <a:solidFill>
                  <a:srgbClr val="92D050"/>
                </a:solidFill>
              </a:rPr>
              <a:t>A.	Background</a:t>
            </a:r>
            <a:endParaRPr lang="en-US" sz="3200" dirty="0">
              <a:solidFill>
                <a:srgbClr val="92D050"/>
              </a:solidFill>
            </a:endParaRPr>
          </a:p>
        </p:txBody>
      </p:sp>
      <p:sp>
        <p:nvSpPr>
          <p:cNvPr id="9" name="Content Placeholder 8"/>
          <p:cNvSpPr>
            <a:spLocks noGrp="1"/>
          </p:cNvSpPr>
          <p:nvPr>
            <p:ph idx="1"/>
          </p:nvPr>
        </p:nvSpPr>
        <p:spPr/>
        <p:txBody>
          <a:bodyPr>
            <a:normAutofit fontScale="70000" lnSpcReduction="20000"/>
          </a:bodyPr>
          <a:lstStyle/>
          <a:p>
            <a:r>
              <a:rPr lang="en-US" sz="3200" dirty="0" smtClean="0"/>
              <a:t> </a:t>
            </a:r>
            <a:r>
              <a:rPr lang="en-ZA" sz="3200" dirty="0" smtClean="0"/>
              <a:t>Currently</a:t>
            </a:r>
            <a:r>
              <a:rPr lang="en-ZA" sz="3200" dirty="0"/>
              <a:t>, municipalities manage and report on their financial affairs in accordance with their own organisational structures and unique charts of accounts. The result is a disjuncture amongst municipalities and municipal entities and between municipalities and the other spheres of government as to how they classify transactions and balances and consequently report thereon</a:t>
            </a:r>
            <a:r>
              <a:rPr lang="en-ZA" sz="3200" dirty="0" smtClean="0"/>
              <a:t>.</a:t>
            </a:r>
          </a:p>
          <a:p>
            <a:endParaRPr lang="en-ZA" sz="3200" dirty="0"/>
          </a:p>
          <a:p>
            <a:r>
              <a:rPr lang="en-ZA" sz="3200" dirty="0"/>
              <a:t>As a result, the Minister of Finance specified national norms and standards for the recording and collection of local government budget, financial and non-financial information. This was achieved through the municipal SCOA regulations, which were gazetted on 22 April 2014, making the application of the </a:t>
            </a:r>
            <a:r>
              <a:rPr lang="en-ZA" sz="3200" dirty="0" err="1"/>
              <a:t>mSCOA</a:t>
            </a:r>
            <a:r>
              <a:rPr lang="en-ZA" sz="3200" dirty="0"/>
              <a:t> in local government a legislated requirement. The </a:t>
            </a:r>
            <a:r>
              <a:rPr lang="en-ZA" sz="3200" dirty="0" err="1"/>
              <a:t>mSCOA</a:t>
            </a:r>
            <a:r>
              <a:rPr lang="en-ZA" sz="3200" dirty="0"/>
              <a:t> will take effect on 1 July 2017, thus impacting the 2017/18 financial statements and audits of all local government auditees.  The implementation will be piloted at 26 municipalities from 1 July 2015</a:t>
            </a:r>
          </a:p>
          <a:p>
            <a:endParaRPr lang="en-US" dirty="0"/>
          </a:p>
        </p:txBody>
      </p:sp>
    </p:spTree>
    <p:extLst>
      <p:ext uri="{BB962C8B-B14F-4D97-AF65-F5344CB8AC3E}">
        <p14:creationId xmlns:p14="http://schemas.microsoft.com/office/powerpoint/2010/main" val="318856686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609600" y="304800"/>
            <a:ext cx="8077200" cy="487362"/>
          </a:xfrm>
        </p:spPr>
        <p:txBody>
          <a:bodyPr>
            <a:noAutofit/>
          </a:bodyPr>
          <a:lstStyle/>
          <a:p>
            <a:pPr lvl="0"/>
            <a:r>
              <a:rPr lang="en-ZA" sz="3200" dirty="0"/>
              <a:t>Purpose</a:t>
            </a:r>
            <a:br>
              <a:rPr lang="en-ZA" sz="3200" dirty="0"/>
            </a:br>
            <a:endParaRPr lang="en-US" sz="3200" dirty="0">
              <a:solidFill>
                <a:srgbClr val="92D050"/>
              </a:solidFill>
            </a:endParaRPr>
          </a:p>
        </p:txBody>
      </p:sp>
      <p:sp>
        <p:nvSpPr>
          <p:cNvPr id="9" name="Content Placeholder 8"/>
          <p:cNvSpPr>
            <a:spLocks noGrp="1"/>
          </p:cNvSpPr>
          <p:nvPr>
            <p:ph idx="1"/>
          </p:nvPr>
        </p:nvSpPr>
        <p:spPr/>
        <p:txBody>
          <a:bodyPr/>
          <a:lstStyle/>
          <a:p>
            <a:r>
              <a:rPr lang="en-US" sz="3200" dirty="0" smtClean="0"/>
              <a:t>    </a:t>
            </a:r>
            <a:endParaRPr lang="en-ZA" b="1" dirty="0"/>
          </a:p>
          <a:p>
            <a:r>
              <a:rPr lang="en-ZA" dirty="0">
                <a:latin typeface="Arial Black" panose="020B0A04020102020204" pitchFamily="34" charset="0"/>
              </a:rPr>
              <a:t>National </a:t>
            </a:r>
            <a:r>
              <a:rPr lang="en-ZA" b="1" dirty="0">
                <a:latin typeface="Arial Black" panose="020B0A04020102020204" pitchFamily="34" charset="0"/>
              </a:rPr>
              <a:t>Treasury</a:t>
            </a:r>
            <a:r>
              <a:rPr lang="en-ZA" dirty="0">
                <a:latin typeface="Arial Black" panose="020B0A04020102020204" pitchFamily="34" charset="0"/>
              </a:rPr>
              <a:t> (NT) is the owner of the </a:t>
            </a:r>
            <a:r>
              <a:rPr lang="en-ZA" dirty="0" err="1">
                <a:latin typeface="Arial Black" panose="020B0A04020102020204" pitchFamily="34" charset="0"/>
              </a:rPr>
              <a:t>mSCOA</a:t>
            </a:r>
            <a:r>
              <a:rPr lang="en-ZA" dirty="0">
                <a:latin typeface="Arial Black" panose="020B0A04020102020204" pitchFamily="34" charset="0"/>
              </a:rPr>
              <a:t> project, and as such is responsible for the implementation of the project. As a role-player in the public sector, the AGSA was approached by NT to discuss the manner in which the AGSA is able to support this project. </a:t>
            </a:r>
            <a:endParaRPr lang="en-ZA" dirty="0" smtClean="0">
              <a:latin typeface="Arial Black" panose="020B0A04020102020204" pitchFamily="34" charset="0"/>
            </a:endParaRPr>
          </a:p>
          <a:p>
            <a:endParaRPr lang="en-ZA" dirty="0"/>
          </a:p>
          <a:p>
            <a:r>
              <a:rPr lang="en-ZA" dirty="0">
                <a:latin typeface="Arial Black" panose="020B0A04020102020204" pitchFamily="34" charset="0"/>
              </a:rPr>
              <a:t>Although the project will have many benefits for local government reporting, the implementation of the project in the current local government environment introduces many risks that could affect the audits. Therefore, the purpose of this paper is to set out the manner in which the AGSA plans to support and respond to the </a:t>
            </a:r>
            <a:r>
              <a:rPr lang="en-ZA" dirty="0" err="1">
                <a:latin typeface="Arial Black" panose="020B0A04020102020204" pitchFamily="34" charset="0"/>
              </a:rPr>
              <a:t>mSCOA</a:t>
            </a:r>
            <a:r>
              <a:rPr lang="en-ZA" dirty="0">
                <a:latin typeface="Arial Black" panose="020B0A04020102020204" pitchFamily="34" charset="0"/>
              </a:rPr>
              <a:t> for reform.</a:t>
            </a:r>
            <a:endParaRPr lang="en-US" dirty="0">
              <a:latin typeface="Arial Black" panose="020B0A04020102020204" pitchFamily="34" charset="0"/>
            </a:endParaRPr>
          </a:p>
        </p:txBody>
      </p:sp>
    </p:spTree>
    <p:extLst>
      <p:ext uri="{BB962C8B-B14F-4D97-AF65-F5344CB8AC3E}">
        <p14:creationId xmlns:p14="http://schemas.microsoft.com/office/powerpoint/2010/main" val="271226664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609600" y="152400"/>
            <a:ext cx="8077200" cy="639762"/>
          </a:xfrm>
        </p:spPr>
        <p:txBody>
          <a:bodyPr>
            <a:noAutofit/>
          </a:bodyPr>
          <a:lstStyle/>
          <a:p>
            <a:pPr lvl="0"/>
            <a:r>
              <a:rPr lang="en-ZA" sz="3200" dirty="0"/>
              <a:t>Risks</a:t>
            </a:r>
          </a:p>
        </p:txBody>
      </p:sp>
      <p:sp>
        <p:nvSpPr>
          <p:cNvPr id="9" name="Content Placeholder 8"/>
          <p:cNvSpPr>
            <a:spLocks noGrp="1"/>
          </p:cNvSpPr>
          <p:nvPr>
            <p:ph idx="1"/>
          </p:nvPr>
        </p:nvSpPr>
        <p:spPr/>
        <p:txBody>
          <a:bodyPr/>
          <a:lstStyle/>
          <a:p>
            <a:r>
              <a:rPr lang="en-US" sz="3200" dirty="0" smtClean="0"/>
              <a:t>    </a:t>
            </a:r>
          </a:p>
          <a:p>
            <a:endParaRPr lang="en-US" dirty="0"/>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4800" y="762000"/>
            <a:ext cx="8382000" cy="52577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3930979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609600" y="304800"/>
            <a:ext cx="8077200" cy="487362"/>
          </a:xfrm>
        </p:spPr>
        <p:txBody>
          <a:bodyPr>
            <a:noAutofit/>
          </a:bodyPr>
          <a:lstStyle/>
          <a:p>
            <a:pPr lvl="0"/>
            <a:r>
              <a:rPr lang="en-ZA" sz="3200" dirty="0"/>
              <a:t>AGSA response</a:t>
            </a:r>
          </a:p>
        </p:txBody>
      </p:sp>
      <p:sp>
        <p:nvSpPr>
          <p:cNvPr id="9" name="Content Placeholder 8"/>
          <p:cNvSpPr>
            <a:spLocks noGrp="1"/>
          </p:cNvSpPr>
          <p:nvPr>
            <p:ph idx="1"/>
          </p:nvPr>
        </p:nvSpPr>
        <p:spPr/>
        <p:txBody>
          <a:bodyPr/>
          <a:lstStyle/>
          <a:p>
            <a:r>
              <a:rPr lang="en-US" dirty="0" smtClean="0">
                <a:latin typeface="Arial Black" panose="020B0A04020102020204" pitchFamily="34" charset="0"/>
              </a:rPr>
              <a:t>    </a:t>
            </a:r>
            <a:r>
              <a:rPr lang="en-ZA" dirty="0">
                <a:latin typeface="Arial Black" panose="020B0A04020102020204" pitchFamily="34" charset="0"/>
              </a:rPr>
              <a:t>The AGSA has adopted the following four-fold approach in order to support and respond to the </a:t>
            </a:r>
            <a:r>
              <a:rPr lang="en-ZA" dirty="0" err="1">
                <a:latin typeface="Arial Black" panose="020B0A04020102020204" pitchFamily="34" charset="0"/>
              </a:rPr>
              <a:t>mSCOA</a:t>
            </a:r>
            <a:r>
              <a:rPr lang="en-ZA" dirty="0">
                <a:latin typeface="Arial Black" panose="020B0A04020102020204" pitchFamily="34" charset="0"/>
              </a:rPr>
              <a:t> for local government reform:</a:t>
            </a:r>
          </a:p>
          <a:p>
            <a:endParaRPr lang="en-US" sz="3200" dirty="0" smtClean="0"/>
          </a:p>
          <a:p>
            <a:endParaRPr lang="en-US" dirty="0"/>
          </a:p>
        </p:txBody>
      </p:sp>
      <p:graphicFrame>
        <p:nvGraphicFramePr>
          <p:cNvPr id="7" name="Diagram 6"/>
          <p:cNvGraphicFramePr>
            <a:graphicFrameLocks/>
          </p:cNvGraphicFramePr>
          <p:nvPr>
            <p:extLst>
              <p:ext uri="{D42A27DB-BD31-4B8C-83A1-F6EECF244321}">
                <p14:modId xmlns:p14="http://schemas.microsoft.com/office/powerpoint/2010/main" val="984575044"/>
              </p:ext>
            </p:extLst>
          </p:nvPr>
        </p:nvGraphicFramePr>
        <p:xfrm>
          <a:off x="2209800" y="2057400"/>
          <a:ext cx="4804410" cy="366585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1204368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609600" y="304800"/>
            <a:ext cx="8077200" cy="487362"/>
          </a:xfrm>
        </p:spPr>
        <p:txBody>
          <a:bodyPr>
            <a:noAutofit/>
          </a:bodyPr>
          <a:lstStyle/>
          <a:p>
            <a:pPr lvl="0"/>
            <a:r>
              <a:rPr lang="en-ZA" sz="3200" dirty="0"/>
              <a:t>Our message to local government </a:t>
            </a:r>
            <a:br>
              <a:rPr lang="en-ZA" sz="3200" dirty="0"/>
            </a:br>
            <a:endParaRPr lang="en-US" sz="3200" dirty="0">
              <a:solidFill>
                <a:srgbClr val="92D050"/>
              </a:solidFill>
            </a:endParaRPr>
          </a:p>
        </p:txBody>
      </p:sp>
      <p:sp>
        <p:nvSpPr>
          <p:cNvPr id="9" name="Content Placeholder 8"/>
          <p:cNvSpPr>
            <a:spLocks noGrp="1"/>
          </p:cNvSpPr>
          <p:nvPr>
            <p:ph idx="1"/>
          </p:nvPr>
        </p:nvSpPr>
        <p:spPr/>
        <p:txBody>
          <a:bodyPr/>
          <a:lstStyle/>
          <a:p>
            <a:r>
              <a:rPr lang="en-US" sz="3200" dirty="0" smtClean="0"/>
              <a:t>    </a:t>
            </a:r>
          </a:p>
          <a:p>
            <a:endParaRPr lang="en-US" dirty="0"/>
          </a:p>
        </p:txBody>
      </p:sp>
      <p:pic>
        <p:nvPicPr>
          <p:cNvPr id="307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914400"/>
            <a:ext cx="8610600" cy="495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2665236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609600" y="304800"/>
            <a:ext cx="8077200" cy="487362"/>
          </a:xfrm>
        </p:spPr>
        <p:txBody>
          <a:bodyPr>
            <a:noAutofit/>
          </a:bodyPr>
          <a:lstStyle/>
          <a:p>
            <a:pPr lvl="0"/>
            <a:r>
              <a:rPr lang="en-ZA" sz="3200" dirty="0"/>
              <a:t>Participation in project</a:t>
            </a:r>
          </a:p>
        </p:txBody>
      </p:sp>
      <p:sp>
        <p:nvSpPr>
          <p:cNvPr id="9" name="Content Placeholder 8"/>
          <p:cNvSpPr>
            <a:spLocks noGrp="1"/>
          </p:cNvSpPr>
          <p:nvPr>
            <p:ph idx="1"/>
          </p:nvPr>
        </p:nvSpPr>
        <p:spPr/>
        <p:txBody>
          <a:bodyPr/>
          <a:lstStyle/>
          <a:p>
            <a:r>
              <a:rPr lang="en-US" sz="3200" dirty="0" smtClean="0"/>
              <a:t>    </a:t>
            </a:r>
          </a:p>
          <a:p>
            <a:endParaRPr lang="en-US" dirty="0"/>
          </a:p>
        </p:txBody>
      </p:sp>
      <p:pic>
        <p:nvPicPr>
          <p:cNvPr id="4098"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81000" y="1066800"/>
            <a:ext cx="8153400"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2665236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609600" y="304800"/>
            <a:ext cx="8077200" cy="487362"/>
          </a:xfrm>
        </p:spPr>
        <p:txBody>
          <a:bodyPr>
            <a:noAutofit/>
          </a:bodyPr>
          <a:lstStyle/>
          <a:p>
            <a:pPr lvl="0"/>
            <a:r>
              <a:rPr lang="en-ZA" sz="3200" dirty="0"/>
              <a:t>Our audits - before implementation</a:t>
            </a:r>
            <a:br>
              <a:rPr lang="en-ZA" sz="3200" dirty="0"/>
            </a:br>
            <a:endParaRPr lang="en-US" sz="3200" dirty="0">
              <a:solidFill>
                <a:srgbClr val="92D050"/>
              </a:solidFill>
            </a:endParaRPr>
          </a:p>
        </p:txBody>
      </p:sp>
      <p:sp>
        <p:nvSpPr>
          <p:cNvPr id="9" name="Content Placeholder 8"/>
          <p:cNvSpPr>
            <a:spLocks noGrp="1"/>
          </p:cNvSpPr>
          <p:nvPr>
            <p:ph idx="1"/>
          </p:nvPr>
        </p:nvSpPr>
        <p:spPr/>
        <p:txBody>
          <a:bodyPr/>
          <a:lstStyle/>
          <a:p>
            <a:r>
              <a:rPr lang="en-US" sz="3200" dirty="0" smtClean="0"/>
              <a:t>    </a:t>
            </a:r>
          </a:p>
          <a:p>
            <a:endParaRPr lang="en-US" dirty="0"/>
          </a:p>
        </p:txBody>
      </p:sp>
      <p:pic>
        <p:nvPicPr>
          <p:cNvPr id="5122"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57200" y="838200"/>
            <a:ext cx="8305800" cy="533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2665236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3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6D77BA75D44BC469ABAE46C07B5E9FF" ma:contentTypeVersion="1" ma:contentTypeDescription="Create a new document." ma:contentTypeScope="" ma:versionID="9b4f51526f4d882b0415eaade27f6971">
  <xsd:schema xmlns:xsd="http://www.w3.org/2001/XMLSchema" xmlns:p="http://schemas.microsoft.com/office/2006/metadata/properties" xmlns:ns1="http://schemas.microsoft.com/sharepoint/v3" targetNamespace="http://schemas.microsoft.com/office/2006/metadata/properties" ma:root="true" ma:fieldsID="ddb0c952b897a810c8a4e377cff6bff8"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dms="http://schemas.microsoft.com/office/2006/documentManagement/types" targetNamespace="http://schemas.microsoft.com/sharepoint/v3" elementFormDefault="qualified">
    <xsd:import namespace="http://schemas.microsoft.com/office/2006/documentManagement/types"/>
    <xsd:element name="PublishingStartDate" ma:index="8" nillable="true" ma:displayName="Scheduling Start Date" ma:description="" ma:hidden="true" ma:internalName="PublishingStartDate">
      <xsd:simpleType>
        <xsd:restriction base="dms:Unknown"/>
      </xsd:simpleType>
    </xsd:element>
    <xsd:element name="PublishingExpirationDate" ma:index="9" nillable="true" ma:displayName="Scheduling End Date" ma:description=""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65F9CACC-E9D2-4894-AC76-30BBF0AAA6CB}"/>
</file>

<file path=customXml/itemProps2.xml><?xml version="1.0" encoding="utf-8"?>
<ds:datastoreItem xmlns:ds="http://schemas.openxmlformats.org/officeDocument/2006/customXml" ds:itemID="{3EF36702-3820-431E-8D13-EB84CBD13DB6}"/>
</file>

<file path=customXml/itemProps3.xml><?xml version="1.0" encoding="utf-8"?>
<ds:datastoreItem xmlns:ds="http://schemas.openxmlformats.org/officeDocument/2006/customXml" ds:itemID="{5F53ED32-C69F-4345-B86A-45D90E774D08}"/>
</file>

<file path=docProps/app.xml><?xml version="1.0" encoding="utf-8"?>
<Properties xmlns="http://schemas.openxmlformats.org/officeDocument/2006/extended-properties" xmlns:vt="http://schemas.openxmlformats.org/officeDocument/2006/docPropsVTypes">
  <TotalTime>903</TotalTime>
  <Words>404</Words>
  <Application>Microsoft Office PowerPoint</Application>
  <PresentationFormat>On-screen Show (4:3)</PresentationFormat>
  <Paragraphs>37</Paragraphs>
  <Slides>14</Slides>
  <Notes>0</Notes>
  <HiddenSlides>0</HiddenSlides>
  <MMClips>0</MMClips>
  <ScaleCrop>false</ScaleCrop>
  <HeadingPairs>
    <vt:vector size="4" baseType="variant">
      <vt:variant>
        <vt:lpstr>Theme</vt:lpstr>
      </vt:variant>
      <vt:variant>
        <vt:i4>3</vt:i4>
      </vt:variant>
      <vt:variant>
        <vt:lpstr>Slide Titles</vt:lpstr>
      </vt:variant>
      <vt:variant>
        <vt:i4>14</vt:i4>
      </vt:variant>
    </vt:vector>
  </HeadingPairs>
  <TitlesOfParts>
    <vt:vector size="17" baseType="lpstr">
      <vt:lpstr>Office Theme</vt:lpstr>
      <vt:lpstr>Custom Design</vt:lpstr>
      <vt:lpstr>3_Custom Design</vt:lpstr>
      <vt:lpstr>AGSA POSITION PAPER ON mSCOA</vt:lpstr>
      <vt:lpstr>Reputation promise/mission</vt:lpstr>
      <vt:lpstr>A. Background</vt:lpstr>
      <vt:lpstr>Purpose </vt:lpstr>
      <vt:lpstr>Risks</vt:lpstr>
      <vt:lpstr>AGSA response</vt:lpstr>
      <vt:lpstr>Our message to local government  </vt:lpstr>
      <vt:lpstr>Participation in project</vt:lpstr>
      <vt:lpstr>Our audits - before implementation </vt:lpstr>
      <vt:lpstr>Our audits - after pilot phase</vt:lpstr>
      <vt:lpstr>PowerPoint Presentation</vt:lpstr>
      <vt:lpstr>PowerPoint Presentation</vt:lpstr>
      <vt:lpstr>PowerPoint Presentation</vt:lpstr>
      <vt:lpstr>PowerPoint Presentation</vt:lpstr>
    </vt:vector>
  </TitlesOfParts>
  <Company>Auditor General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Gerharddt</dc:creator>
  <cp:lastModifiedBy>Wheeler, Barry (CE)</cp:lastModifiedBy>
  <cp:revision>109</cp:revision>
  <dcterms:created xsi:type="dcterms:W3CDTF">2013-05-24T12:21:16Z</dcterms:created>
  <dcterms:modified xsi:type="dcterms:W3CDTF">2015-06-22T05:40:33Z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0x010100F6D77BA75D44BC469ABAE46C07B5E9FF</vt:lpwstr>
  </property>
</Properties>
</file>