
<file path=[Content_Types].xml><?xml version="1.0" encoding="utf-8"?>
<Types xmlns="http://schemas.openxmlformats.org/package/2006/content-types">
  <Override PartName="/ppt/slideMasters/slideMaster3.xml" ContentType="application/vnd.openxmlformats-officedocument.presentationml.slideMaster+xml"/>
  <Override PartName="/ppt/slides/slide6.xml" ContentType="application/vnd.openxmlformats-officedocument.presentationml.slide+xml"/>
  <Override PartName="/ppt/slideLayouts/slideLayout8.xml" ContentType="application/vnd.openxmlformats-officedocument.presentationml.slideLayout+xml"/>
  <Override PartName="/ppt/theme/theme5.xml" ContentType="application/vnd.openxmlformats-officedocument.theme+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theme/theme2.xml" ContentType="application/vnd.openxmlformats-officedocument.theme+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customXml/itemProps1.xml" ContentType="application/vnd.openxmlformats-officedocument.customXmlProperties+xml"/>
  <Default Extension="jpeg" ContentType="image/jpeg"/>
  <Default Extension="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Default Extension="png" ContentType="image/png"/>
  <Override PartName="/ppt/slideMasters/slideMaster2.xml" ContentType="application/vnd.openxmlformats-officedocument.presentationml.slideMaster+xml"/>
  <Override PartName="/ppt/slides/slide5.xml" ContentType="application/vnd.openxmlformats-officedocument.presentationml.slide+xml"/>
  <Override PartName="/ppt/slideLayouts/slideLayout7.xml" ContentType="application/vnd.openxmlformats-officedocument.presentationml.slideLayout+xml"/>
  <Override PartName="/ppt/theme/theme4.xml" ContentType="application/vnd.openxmlformats-officedocument.theme+xml"/>
  <Override PartName="/ppt/notesSlides/notesSlide1.xml" ContentType="application/vnd.openxmlformats-officedocument.presentationml.notesSlide+xml"/>
  <Override PartName="/customXml/itemProps2.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842" r:id="rId1"/>
    <p:sldMasterId id="2147483846" r:id="rId2"/>
    <p:sldMasterId id="2147483848" r:id="rId3"/>
  </p:sldMasterIdLst>
  <p:notesMasterIdLst>
    <p:notesMasterId r:id="rId17"/>
  </p:notesMasterIdLst>
  <p:handoutMasterIdLst>
    <p:handoutMasterId r:id="rId18"/>
  </p:handoutMasterIdLst>
  <p:sldIdLst>
    <p:sldId id="266" r:id="rId4"/>
    <p:sldId id="267" r:id="rId5"/>
    <p:sldId id="269" r:id="rId6"/>
    <p:sldId id="279" r:id="rId7"/>
    <p:sldId id="270" r:id="rId8"/>
    <p:sldId id="275" r:id="rId9"/>
    <p:sldId id="271" r:id="rId10"/>
    <p:sldId id="272" r:id="rId11"/>
    <p:sldId id="276" r:id="rId12"/>
    <p:sldId id="274" r:id="rId13"/>
    <p:sldId id="277" r:id="rId14"/>
    <p:sldId id="278" r:id="rId15"/>
    <p:sldId id="280" r:id="rId16"/>
  </p:sldIdLst>
  <p:sldSz cx="9144000" cy="6858000" type="screen4x3"/>
  <p:notesSz cx="6669088" cy="9926638"/>
  <p:defaultTextStyle>
    <a:defPPr>
      <a:defRPr lang="en-US"/>
    </a:defPPr>
    <a:lvl1pPr algn="l" rtl="0" fontAlgn="base">
      <a:spcBef>
        <a:spcPct val="0"/>
      </a:spcBef>
      <a:spcAft>
        <a:spcPct val="0"/>
      </a:spcAft>
      <a:defRPr kern="1200">
        <a:solidFill>
          <a:schemeClr val="tx1"/>
        </a:solidFill>
        <a:latin typeface="Arial" pitchFamily="34" charset="0"/>
        <a:ea typeface="+mn-ea"/>
        <a:cs typeface="+mn-cs"/>
      </a:defRPr>
    </a:lvl1pPr>
    <a:lvl2pPr marL="457200" algn="l" rtl="0" fontAlgn="base">
      <a:spcBef>
        <a:spcPct val="0"/>
      </a:spcBef>
      <a:spcAft>
        <a:spcPct val="0"/>
      </a:spcAft>
      <a:defRPr kern="1200">
        <a:solidFill>
          <a:schemeClr val="tx1"/>
        </a:solidFill>
        <a:latin typeface="Arial" pitchFamily="34" charset="0"/>
        <a:ea typeface="+mn-ea"/>
        <a:cs typeface="+mn-cs"/>
      </a:defRPr>
    </a:lvl2pPr>
    <a:lvl3pPr marL="914400" algn="l" rtl="0" fontAlgn="base">
      <a:spcBef>
        <a:spcPct val="0"/>
      </a:spcBef>
      <a:spcAft>
        <a:spcPct val="0"/>
      </a:spcAft>
      <a:defRPr kern="1200">
        <a:solidFill>
          <a:schemeClr val="tx1"/>
        </a:solidFill>
        <a:latin typeface="Arial" pitchFamily="34" charset="0"/>
        <a:ea typeface="+mn-ea"/>
        <a:cs typeface="+mn-cs"/>
      </a:defRPr>
    </a:lvl3pPr>
    <a:lvl4pPr marL="1371600" algn="l" rtl="0" fontAlgn="base">
      <a:spcBef>
        <a:spcPct val="0"/>
      </a:spcBef>
      <a:spcAft>
        <a:spcPct val="0"/>
      </a:spcAft>
      <a:defRPr kern="1200">
        <a:solidFill>
          <a:schemeClr val="tx1"/>
        </a:solidFill>
        <a:latin typeface="Arial" pitchFamily="34" charset="0"/>
        <a:ea typeface="+mn-ea"/>
        <a:cs typeface="+mn-cs"/>
      </a:defRPr>
    </a:lvl4pPr>
    <a:lvl5pPr marL="1828800" algn="l"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CF035"/>
    <a:srgbClr val="FF0066"/>
    <a:srgbClr val="CC00CC"/>
    <a:srgbClr val="FFFF00"/>
    <a:srgbClr val="3333FF"/>
    <a:srgbClr val="CC9900"/>
    <a:srgbClr val="008000"/>
    <a:srgbClr val="006699"/>
    <a:srgbClr val="FFFF66"/>
    <a:srgbClr val="391AF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27F97BB-C833-4FB7-BDE5-3F7075034690}" styleName="Themed Style 2 - Accent 5">
    <a:tblBg>
      <a:fillRef idx="3">
        <a:schemeClr val="accent5"/>
      </a:fillRef>
      <a:effectRef idx="3">
        <a:schemeClr val="accent5"/>
      </a:effectRef>
    </a:tblBg>
    <a:wholeTbl>
      <a:tcTxStyle>
        <a:fontRef idx="minor">
          <a:scrgbClr r="0" g="0" b="0"/>
        </a:fontRef>
        <a:schemeClr val="lt1"/>
      </a:tcTxStyle>
      <a:tcStyle>
        <a:tcBdr>
          <a:left>
            <a:lnRef idx="1">
              <a:schemeClr val="accent5">
                <a:tint val="50000"/>
              </a:schemeClr>
            </a:lnRef>
          </a:left>
          <a:right>
            <a:lnRef idx="1">
              <a:schemeClr val="accent5">
                <a:tint val="50000"/>
              </a:schemeClr>
            </a:lnRef>
          </a:right>
          <a:top>
            <a:lnRef idx="1">
              <a:schemeClr val="accent5">
                <a:tint val="50000"/>
              </a:schemeClr>
            </a:lnRef>
          </a:top>
          <a:bottom>
            <a:lnRef idx="1">
              <a:schemeClr val="accent5">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18603FDC-E32A-4AB5-989C-0864C3EAD2B8}" styleName="Themed Style 2 - Accent 2">
    <a:tblBg>
      <a:fillRef idx="3">
        <a:schemeClr val="accent2"/>
      </a:fillRef>
      <a:effectRef idx="3">
        <a:schemeClr val="accent2"/>
      </a:effectRef>
    </a:tblBg>
    <a:wholeTbl>
      <a:tcTxStyle>
        <a:fontRef idx="minor">
          <a:scrgbClr r="0" g="0" b="0"/>
        </a:fontRef>
        <a:schemeClr val="lt1"/>
      </a:tcTxStyle>
      <a:tcStyle>
        <a:tcBdr>
          <a:left>
            <a:lnRef idx="1">
              <a:schemeClr val="accent2">
                <a:tint val="50000"/>
              </a:schemeClr>
            </a:lnRef>
          </a:left>
          <a:right>
            <a:lnRef idx="1">
              <a:schemeClr val="accent2">
                <a:tint val="50000"/>
              </a:schemeClr>
            </a:lnRef>
          </a:right>
          <a:top>
            <a:lnRef idx="1">
              <a:schemeClr val="accent2">
                <a:tint val="50000"/>
              </a:schemeClr>
            </a:lnRef>
          </a:top>
          <a:bottom>
            <a:lnRef idx="1">
              <a:schemeClr val="accent2">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38B1855-1B75-4FBE-930C-398BA8C253C6}" styleName="Themed Style 2 - Ac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AF606853-7671-496A-8E4F-DF71F8EC918B}" styleName="Dark Style 1 - Accent 6">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6"/>
          </a:solidFill>
        </a:fill>
      </a:tcStyle>
    </a:wholeTbl>
    <a:band1H>
      <a:tcStyle>
        <a:tcBdr/>
        <a:fill>
          <a:solidFill>
            <a:schemeClr val="accent6">
              <a:shade val="60000"/>
            </a:schemeClr>
          </a:solidFill>
        </a:fill>
      </a:tcStyle>
    </a:band1H>
    <a:band1V>
      <a:tcStyle>
        <a:tcBdr/>
        <a:fill>
          <a:solidFill>
            <a:schemeClr val="accent6">
              <a:shade val="60000"/>
            </a:schemeClr>
          </a:solidFill>
        </a:fill>
      </a:tcStyle>
    </a:band1V>
    <a:lastCol>
      <a:tcTxStyle b="on"/>
      <a:tcStyle>
        <a:tcBdr>
          <a:left>
            <a:ln w="25400" cmpd="sng">
              <a:solidFill>
                <a:schemeClr val="lt1"/>
              </a:solidFill>
            </a:ln>
          </a:left>
        </a:tcBdr>
        <a:fill>
          <a:solidFill>
            <a:schemeClr val="accent6">
              <a:shade val="60000"/>
            </a:schemeClr>
          </a:solidFill>
        </a:fill>
      </a:tcStyle>
    </a:lastCol>
    <a:firstCol>
      <a:tcTxStyle b="on"/>
      <a:tcStyle>
        <a:tcBdr>
          <a:right>
            <a:ln w="25400" cmpd="sng">
              <a:solidFill>
                <a:schemeClr val="lt1"/>
              </a:solidFill>
            </a:ln>
          </a:right>
        </a:tcBdr>
        <a:fill>
          <a:solidFill>
            <a:schemeClr val="accent6">
              <a:shade val="60000"/>
            </a:schemeClr>
          </a:solidFill>
        </a:fill>
      </a:tcStyle>
    </a:firstCol>
    <a:lastRow>
      <a:tcTxStyle b="on"/>
      <a:tcStyle>
        <a:tcBdr>
          <a:top>
            <a:ln w="25400" cmpd="sng">
              <a:solidFill>
                <a:schemeClr val="lt1"/>
              </a:solidFill>
            </a:ln>
          </a:top>
        </a:tcBdr>
        <a:fill>
          <a:solidFill>
            <a:schemeClr val="accent6">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125E5076-3810-47DD-B79F-674D7AD40C01}" styleName="Dark Style 1 - Acc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588" autoAdjust="0"/>
    <p:restoredTop sz="99283" autoAdjust="0"/>
  </p:normalViewPr>
  <p:slideViewPr>
    <p:cSldViewPr>
      <p:cViewPr>
        <p:scale>
          <a:sx n="70" d="100"/>
          <a:sy n="70" d="100"/>
        </p:scale>
        <p:origin x="-1896" y="-474"/>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90" d="100"/>
        <a:sy n="90" d="100"/>
      </p:scale>
      <p:origin x="0" y="48000"/>
    </p:cViewPr>
  </p:sorterViewPr>
  <p:notesViewPr>
    <p:cSldViewPr>
      <p:cViewPr>
        <p:scale>
          <a:sx n="80" d="100"/>
          <a:sy n="80" d="100"/>
        </p:scale>
        <p:origin x="-2232" y="-72"/>
      </p:cViewPr>
      <p:guideLst>
        <p:guide orient="horz" pos="3127"/>
        <p:guide pos="210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handoutMaster" Target="handoutMasters/handoutMaster1.xml"/><Relationship Id="rId3" Type="http://schemas.openxmlformats.org/officeDocument/2006/relationships/slideMaster" Target="slideMasters/slideMaster3.xml"/><Relationship Id="rId21" Type="http://schemas.openxmlformats.org/officeDocument/2006/relationships/theme" Target="theme/theme1.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notesMaster" Target="notesMasters/notesMaster1.xml"/><Relationship Id="rId25" Type="http://schemas.openxmlformats.org/officeDocument/2006/relationships/customXml" Target="../customXml/item3.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customXml" Target="../customXml/item2.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customXml" Target="../customXml/item1.xml"/><Relationship Id="rId10" Type="http://schemas.openxmlformats.org/officeDocument/2006/relationships/slide" Target="slides/slide7.xml"/><Relationship Id="rId19" Type="http://schemas.openxmlformats.org/officeDocument/2006/relationships/presProps" Target="presProp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889938" cy="496332"/>
          </a:xfrm>
          <a:prstGeom prst="rect">
            <a:avLst/>
          </a:prstGeom>
        </p:spPr>
        <p:txBody>
          <a:bodyPr vert="horz" lIns="91440" tIns="45720" rIns="91440" bIns="45720" rtlCol="0"/>
          <a:lstStyle>
            <a:lvl1pPr algn="l">
              <a:defRPr sz="1200"/>
            </a:lvl1pPr>
          </a:lstStyle>
          <a:p>
            <a:pPr>
              <a:defRPr/>
            </a:pPr>
            <a:endParaRPr lang="en-ZA" dirty="0"/>
          </a:p>
        </p:txBody>
      </p:sp>
      <p:sp>
        <p:nvSpPr>
          <p:cNvPr id="3" name="Date Placeholder 2"/>
          <p:cNvSpPr>
            <a:spLocks noGrp="1"/>
          </p:cNvSpPr>
          <p:nvPr>
            <p:ph type="dt" sz="quarter" idx="1"/>
          </p:nvPr>
        </p:nvSpPr>
        <p:spPr>
          <a:xfrm>
            <a:off x="3777607" y="0"/>
            <a:ext cx="2889938" cy="496332"/>
          </a:xfrm>
          <a:prstGeom prst="rect">
            <a:avLst/>
          </a:prstGeom>
        </p:spPr>
        <p:txBody>
          <a:bodyPr vert="horz" lIns="91440" tIns="45720" rIns="91440" bIns="45720" rtlCol="0"/>
          <a:lstStyle>
            <a:lvl1pPr algn="r">
              <a:defRPr sz="1200"/>
            </a:lvl1pPr>
          </a:lstStyle>
          <a:p>
            <a:pPr>
              <a:defRPr/>
            </a:pPr>
            <a:fld id="{87BFD7E8-39AA-4CE6-9B4E-A492D3FD2243}" type="datetimeFigureOut">
              <a:rPr lang="en-US"/>
              <a:pPr>
                <a:defRPr/>
              </a:pPr>
              <a:t>6/22/2015</a:t>
            </a:fld>
            <a:endParaRPr lang="en-ZA" dirty="0"/>
          </a:p>
        </p:txBody>
      </p:sp>
      <p:sp>
        <p:nvSpPr>
          <p:cNvPr id="4" name="Footer Placeholder 3"/>
          <p:cNvSpPr>
            <a:spLocks noGrp="1"/>
          </p:cNvSpPr>
          <p:nvPr>
            <p:ph type="ftr" sz="quarter" idx="2"/>
          </p:nvPr>
        </p:nvSpPr>
        <p:spPr>
          <a:xfrm>
            <a:off x="0" y="9428583"/>
            <a:ext cx="2889938" cy="496332"/>
          </a:xfrm>
          <a:prstGeom prst="rect">
            <a:avLst/>
          </a:prstGeom>
        </p:spPr>
        <p:txBody>
          <a:bodyPr vert="horz" lIns="91440" tIns="45720" rIns="91440" bIns="45720" rtlCol="0" anchor="b"/>
          <a:lstStyle>
            <a:lvl1pPr algn="l">
              <a:defRPr sz="1200"/>
            </a:lvl1pPr>
          </a:lstStyle>
          <a:p>
            <a:pPr>
              <a:defRPr/>
            </a:pPr>
            <a:endParaRPr lang="en-ZA" dirty="0"/>
          </a:p>
        </p:txBody>
      </p:sp>
      <p:sp>
        <p:nvSpPr>
          <p:cNvPr id="5" name="Slide Number Placeholder 4"/>
          <p:cNvSpPr>
            <a:spLocks noGrp="1"/>
          </p:cNvSpPr>
          <p:nvPr>
            <p:ph type="sldNum" sz="quarter" idx="3"/>
          </p:nvPr>
        </p:nvSpPr>
        <p:spPr>
          <a:xfrm>
            <a:off x="3777607" y="9428583"/>
            <a:ext cx="2889938" cy="496332"/>
          </a:xfrm>
          <a:prstGeom prst="rect">
            <a:avLst/>
          </a:prstGeom>
        </p:spPr>
        <p:txBody>
          <a:bodyPr vert="horz" lIns="91440" tIns="45720" rIns="91440" bIns="45720" rtlCol="0" anchor="b"/>
          <a:lstStyle>
            <a:lvl1pPr algn="r">
              <a:defRPr sz="1200"/>
            </a:lvl1pPr>
          </a:lstStyle>
          <a:p>
            <a:pPr>
              <a:defRPr/>
            </a:pPr>
            <a:fld id="{9B94831F-13B4-42B9-AA28-A7392204C2AD}" type="slidenum">
              <a:rPr lang="en-ZA"/>
              <a:pPr>
                <a:defRPr/>
              </a:pPr>
              <a:t>‹#›</a:t>
            </a:fld>
            <a:endParaRPr lang="en-ZA" dirty="0"/>
          </a:p>
        </p:txBody>
      </p:sp>
    </p:spTree>
    <p:extLst>
      <p:ext uri="{BB962C8B-B14F-4D97-AF65-F5344CB8AC3E}">
        <p14:creationId xmlns:p14="http://schemas.microsoft.com/office/powerpoint/2010/main" val="152396453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889938" cy="496332"/>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en-US" dirty="0"/>
          </a:p>
        </p:txBody>
      </p:sp>
      <p:sp>
        <p:nvSpPr>
          <p:cNvPr id="3" name="Date Placeholder 2"/>
          <p:cNvSpPr>
            <a:spLocks noGrp="1"/>
          </p:cNvSpPr>
          <p:nvPr>
            <p:ph type="dt" idx="1"/>
          </p:nvPr>
        </p:nvSpPr>
        <p:spPr>
          <a:xfrm>
            <a:off x="3777607" y="0"/>
            <a:ext cx="2889938" cy="496332"/>
          </a:xfrm>
          <a:prstGeom prst="rect">
            <a:avLst/>
          </a:prstGeom>
        </p:spPr>
        <p:txBody>
          <a:bodyPr vert="horz" lIns="91440" tIns="45720" rIns="91440" bIns="45720" rtlCol="0"/>
          <a:lstStyle>
            <a:lvl1pPr algn="r" fontAlgn="auto">
              <a:spcBef>
                <a:spcPts val="0"/>
              </a:spcBef>
              <a:spcAft>
                <a:spcPts val="0"/>
              </a:spcAft>
              <a:defRPr sz="1200">
                <a:latin typeface="+mn-lt"/>
              </a:defRPr>
            </a:lvl1pPr>
          </a:lstStyle>
          <a:p>
            <a:pPr>
              <a:defRPr/>
            </a:pPr>
            <a:fld id="{4BB2C3AD-B978-40E7-9C01-48A0A50BDFCB}" type="datetimeFigureOut">
              <a:rPr lang="en-US"/>
              <a:pPr>
                <a:defRPr/>
              </a:pPr>
              <a:t>6/22/2015</a:t>
            </a:fld>
            <a:endParaRPr lang="en-US" dirty="0"/>
          </a:p>
        </p:txBody>
      </p:sp>
      <p:sp>
        <p:nvSpPr>
          <p:cNvPr id="4" name="Slide Image Placeholder 3"/>
          <p:cNvSpPr>
            <a:spLocks noGrp="1" noRot="1" noChangeAspect="1"/>
          </p:cNvSpPr>
          <p:nvPr>
            <p:ph type="sldImg" idx="2"/>
          </p:nvPr>
        </p:nvSpPr>
        <p:spPr>
          <a:xfrm>
            <a:off x="854075" y="744538"/>
            <a:ext cx="4960938" cy="3722687"/>
          </a:xfrm>
          <a:prstGeom prst="rect">
            <a:avLst/>
          </a:prstGeom>
          <a:noFill/>
          <a:ln w="12700">
            <a:solidFill>
              <a:prstClr val="black"/>
            </a:solidFill>
          </a:ln>
        </p:spPr>
        <p:txBody>
          <a:bodyPr vert="horz" lIns="91440" tIns="45720" rIns="91440" bIns="45720" rtlCol="0" anchor="ctr"/>
          <a:lstStyle/>
          <a:p>
            <a:pPr lvl="0"/>
            <a:endParaRPr lang="en-US" noProof="0" dirty="0"/>
          </a:p>
        </p:txBody>
      </p:sp>
      <p:sp>
        <p:nvSpPr>
          <p:cNvPr id="5" name="Notes Placeholder 4"/>
          <p:cNvSpPr>
            <a:spLocks noGrp="1"/>
          </p:cNvSpPr>
          <p:nvPr>
            <p:ph type="body" sz="quarter" idx="3"/>
          </p:nvPr>
        </p:nvSpPr>
        <p:spPr>
          <a:xfrm>
            <a:off x="666909" y="4715153"/>
            <a:ext cx="5335270" cy="4466987"/>
          </a:xfrm>
          <a:prstGeom prst="rect">
            <a:avLst/>
          </a:prstGeom>
        </p:spPr>
        <p:txBody>
          <a:bodyPr vert="horz" lIns="91440" tIns="45720" rIns="91440" bIns="45720"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9428583"/>
            <a:ext cx="2889938" cy="496332"/>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en-US" dirty="0"/>
          </a:p>
        </p:txBody>
      </p:sp>
      <p:sp>
        <p:nvSpPr>
          <p:cNvPr id="7" name="Slide Number Placeholder 6"/>
          <p:cNvSpPr>
            <a:spLocks noGrp="1"/>
          </p:cNvSpPr>
          <p:nvPr>
            <p:ph type="sldNum" sz="quarter" idx="5"/>
          </p:nvPr>
        </p:nvSpPr>
        <p:spPr>
          <a:xfrm>
            <a:off x="3777607" y="9428583"/>
            <a:ext cx="2889938" cy="496332"/>
          </a:xfrm>
          <a:prstGeom prst="rect">
            <a:avLst/>
          </a:prstGeom>
        </p:spPr>
        <p:txBody>
          <a:bodyPr vert="horz" lIns="91440" tIns="45720" rIns="91440" bIns="45720" rtlCol="0" anchor="b"/>
          <a:lstStyle>
            <a:lvl1pPr algn="r" fontAlgn="auto">
              <a:spcBef>
                <a:spcPts val="0"/>
              </a:spcBef>
              <a:spcAft>
                <a:spcPts val="0"/>
              </a:spcAft>
              <a:defRPr sz="1200">
                <a:latin typeface="+mn-lt"/>
              </a:defRPr>
            </a:lvl1pPr>
          </a:lstStyle>
          <a:p>
            <a:pPr>
              <a:defRPr/>
            </a:pPr>
            <a:fld id="{917EF10F-64F0-42A9-8B0E-1E2CF7DD8BCE}" type="slidenum">
              <a:rPr lang="en-US"/>
              <a:pPr>
                <a:defRPr/>
              </a:pPr>
              <a:t>‹#›</a:t>
            </a:fld>
            <a:endParaRPr lang="en-US" dirty="0"/>
          </a:p>
        </p:txBody>
      </p:sp>
    </p:spTree>
    <p:extLst>
      <p:ext uri="{BB962C8B-B14F-4D97-AF65-F5344CB8AC3E}">
        <p14:creationId xmlns:p14="http://schemas.microsoft.com/office/powerpoint/2010/main" val="14957958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7"/>
          <p:cNvSpPr>
            <a:spLocks noGrp="1" noChangeArrowheads="1"/>
          </p:cNvSpPr>
          <p:nvPr>
            <p:ph type="sldNum" sz="quarter" idx="5"/>
          </p:nvPr>
        </p:nvSpPr>
        <p:spPr>
          <a:noFill/>
        </p:spPr>
        <p:txBody>
          <a:bodyPr/>
          <a:lstStyle/>
          <a:p>
            <a:fld id="{BE763EFC-0A2F-49A8-AB4A-533E74F58F12}" type="slidenum">
              <a:rPr lang="en-US" smtClean="0">
                <a:latin typeface="Arial" pitchFamily="34" charset="0"/>
                <a:ea typeface="ＭＳ Ｐゴシック" pitchFamily="34" charset="-128"/>
              </a:rPr>
              <a:pPr/>
              <a:t>1</a:t>
            </a:fld>
            <a:endParaRPr lang="en-US" dirty="0" smtClean="0">
              <a:latin typeface="Arial" pitchFamily="34" charset="0"/>
              <a:ea typeface="ＭＳ Ｐゴシック" pitchFamily="34" charset="-128"/>
            </a:endParaRPr>
          </a:p>
        </p:txBody>
      </p:sp>
      <p:sp>
        <p:nvSpPr>
          <p:cNvPr id="13315" name="Rectangle 2"/>
          <p:cNvSpPr>
            <a:spLocks noGrp="1" noRot="1" noChangeAspect="1" noChangeArrowheads="1" noTextEdit="1"/>
          </p:cNvSpPr>
          <p:nvPr>
            <p:ph type="sldImg"/>
          </p:nvPr>
        </p:nvSpPr>
        <p:spPr>
          <a:ln/>
        </p:spPr>
      </p:sp>
      <p:sp>
        <p:nvSpPr>
          <p:cNvPr id="13316" name="Rectangle 3"/>
          <p:cNvSpPr>
            <a:spLocks noGrp="1" noChangeArrowheads="1"/>
          </p:cNvSpPr>
          <p:nvPr>
            <p:ph type="body" idx="1"/>
          </p:nvPr>
        </p:nvSpPr>
        <p:spPr>
          <a:noFill/>
          <a:ln/>
        </p:spPr>
        <p:txBody>
          <a:bodyPr/>
          <a:lstStyle/>
          <a:p>
            <a:pPr eaLnBrk="1" hangingPunct="1"/>
            <a:endParaRPr lang="en-US" dirty="0" smtClean="0">
              <a:latin typeface="Arial" pitchFamily="34" charset="0"/>
              <a:ea typeface="ＭＳ Ｐゴシック" pitchFamily="34" charset="-128"/>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type="vertTx">
  <p:cSld name="Title and Vertical Text">
    <p:spTree>
      <p:nvGrpSpPr>
        <p:cNvPr id="1" name=""/>
        <p:cNvGrpSpPr/>
        <p:nvPr/>
      </p:nvGrpSpPr>
      <p:grpSpPr>
        <a:xfrm>
          <a:off x="0" y="0"/>
          <a:ext cx="0" cy="0"/>
          <a:chOff x="0" y="0"/>
          <a:chExt cx="0" cy="0"/>
        </a:xfrm>
      </p:grpSpPr>
      <p:pic>
        <p:nvPicPr>
          <p:cNvPr id="4" name="Picture 9" descr="Powerpoint Presentation T Banner"/>
          <p:cNvPicPr>
            <a:picLocks noChangeAspect="1" noChangeArrowheads="1"/>
          </p:cNvPicPr>
          <p:nvPr/>
        </p:nvPicPr>
        <p:blipFill>
          <a:blip r:embed="rId2"/>
          <a:srcRect/>
          <a:stretch>
            <a:fillRect/>
          </a:stretch>
        </p:blipFill>
        <p:spPr bwMode="auto">
          <a:xfrm>
            <a:off x="-15875" y="0"/>
            <a:ext cx="9177338" cy="1052513"/>
          </a:xfrm>
          <a:prstGeom prst="rect">
            <a:avLst/>
          </a:prstGeom>
          <a:noFill/>
          <a:ln w="9525">
            <a:noFill/>
            <a:miter lim="800000"/>
            <a:headEnd/>
            <a:tailEnd/>
          </a:ln>
        </p:spPr>
      </p:pic>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endParaRPr lang="en-US" dirty="0"/>
          </a:p>
        </p:txBody>
      </p:sp>
      <p:sp>
        <p:nvSpPr>
          <p:cNvPr id="6" name="Footer Placeholder 4"/>
          <p:cNvSpPr>
            <a:spLocks noGrp="1"/>
          </p:cNvSpPr>
          <p:nvPr>
            <p:ph type="ftr" sz="quarter" idx="11"/>
          </p:nvPr>
        </p:nvSpPr>
        <p:spPr/>
        <p:txBody>
          <a:bodyPr/>
          <a:lstStyle>
            <a:lvl1pPr>
              <a:defRPr/>
            </a:lvl1pPr>
          </a:lstStyle>
          <a:p>
            <a:pPr>
              <a:defRPr/>
            </a:pPr>
            <a:r>
              <a:rPr lang="en-US" dirty="0" smtClean="0"/>
              <a:t>1.  SCOA Regulation</a:t>
            </a: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2C3D157A-4694-4E60-A073-1587886F55CF}" type="slidenum">
              <a:rPr lang="en-US" smtClean="0"/>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fontAlgn="auto">
              <a:spcBef>
                <a:spcPts val="0"/>
              </a:spcBef>
              <a:spcAft>
                <a:spcPts val="0"/>
              </a:spcAft>
              <a:defRPr/>
            </a:lvl1pPr>
          </a:lstStyle>
          <a:p>
            <a:pPr>
              <a:defRPr/>
            </a:pPr>
            <a:endParaRPr lang="en-US"/>
          </a:p>
        </p:txBody>
      </p:sp>
      <p:sp>
        <p:nvSpPr>
          <p:cNvPr id="4" name="Footer Placeholder 3"/>
          <p:cNvSpPr>
            <a:spLocks noGrp="1"/>
          </p:cNvSpPr>
          <p:nvPr>
            <p:ph type="ftr" sz="quarter" idx="11"/>
          </p:nvPr>
        </p:nvSpPr>
        <p:spPr/>
        <p:txBody>
          <a:bodyPr/>
          <a:lstStyle>
            <a:lvl1pPr fontAlgn="auto">
              <a:spcBef>
                <a:spcPts val="0"/>
              </a:spcBef>
              <a:spcAft>
                <a:spcPts val="0"/>
              </a:spcAft>
              <a:defRPr/>
            </a:lvl1pPr>
          </a:lstStyle>
          <a:p>
            <a:pPr>
              <a:defRPr/>
            </a:pPr>
            <a:endParaRPr lang="en-US"/>
          </a:p>
        </p:txBody>
      </p:sp>
      <p:sp>
        <p:nvSpPr>
          <p:cNvPr id="5" name="Slide Number Placeholder 4"/>
          <p:cNvSpPr>
            <a:spLocks noGrp="1"/>
          </p:cNvSpPr>
          <p:nvPr>
            <p:ph type="sldNum" sz="quarter" idx="12"/>
          </p:nvPr>
        </p:nvSpPr>
        <p:spPr/>
        <p:txBody>
          <a:bodyPr/>
          <a:lstStyle>
            <a:lvl1pPr fontAlgn="auto">
              <a:spcBef>
                <a:spcPts val="0"/>
              </a:spcBef>
              <a:spcAft>
                <a:spcPts val="0"/>
              </a:spcAft>
              <a:defRPr/>
            </a:lvl1pPr>
          </a:lstStyle>
          <a:p>
            <a:pPr>
              <a:defRPr/>
            </a:pPr>
            <a:fld id="{FEBDC5A5-0149-4160-811D-F8049303915A}" type="slidenum">
              <a:rPr lang="en-US"/>
              <a:pPr>
                <a:defRPr/>
              </a:pPr>
              <a:t>‹#›</a:t>
            </a:fld>
            <a:endParaRPr lang="en-US" sz="1400" b="0">
              <a:solidFill>
                <a:srgbClr val="000000"/>
              </a:solidFill>
              <a:latin typeface="Arial"/>
            </a:endParaRPr>
          </a:p>
        </p:txBody>
      </p:sp>
    </p:spTree>
    <p:extLst>
      <p:ext uri="{BB962C8B-B14F-4D97-AF65-F5344CB8AC3E}">
        <p14:creationId xmlns:p14="http://schemas.microsoft.com/office/powerpoint/2010/main" val="28126171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fontAlgn="auto">
              <a:spcBef>
                <a:spcPts val="0"/>
              </a:spcBef>
              <a:spcAft>
                <a:spcPts val="0"/>
              </a:spcAft>
              <a:defRPr/>
            </a:lvl1pPr>
          </a:lstStyle>
          <a:p>
            <a:pPr>
              <a:defRPr/>
            </a:pPr>
            <a:endParaRPr lang="en-US"/>
          </a:p>
        </p:txBody>
      </p:sp>
      <p:sp>
        <p:nvSpPr>
          <p:cNvPr id="3" name="Footer Placeholder 2"/>
          <p:cNvSpPr>
            <a:spLocks noGrp="1"/>
          </p:cNvSpPr>
          <p:nvPr>
            <p:ph type="ftr" sz="quarter" idx="11"/>
          </p:nvPr>
        </p:nvSpPr>
        <p:spPr/>
        <p:txBody>
          <a:bodyPr/>
          <a:lstStyle>
            <a:lvl1pPr fontAlgn="auto">
              <a:spcBef>
                <a:spcPts val="0"/>
              </a:spcBef>
              <a:spcAft>
                <a:spcPts val="0"/>
              </a:spcAft>
              <a:defRPr/>
            </a:lvl1pPr>
          </a:lstStyle>
          <a:p>
            <a:pPr>
              <a:defRPr/>
            </a:pPr>
            <a:endParaRPr lang="en-US"/>
          </a:p>
        </p:txBody>
      </p:sp>
      <p:sp>
        <p:nvSpPr>
          <p:cNvPr id="4" name="Slide Number Placeholder 3"/>
          <p:cNvSpPr>
            <a:spLocks noGrp="1"/>
          </p:cNvSpPr>
          <p:nvPr>
            <p:ph type="sldNum" sz="quarter" idx="12"/>
          </p:nvPr>
        </p:nvSpPr>
        <p:spPr/>
        <p:txBody>
          <a:bodyPr/>
          <a:lstStyle>
            <a:lvl1pPr fontAlgn="auto">
              <a:spcBef>
                <a:spcPts val="0"/>
              </a:spcBef>
              <a:spcAft>
                <a:spcPts val="0"/>
              </a:spcAft>
              <a:defRPr/>
            </a:lvl1pPr>
          </a:lstStyle>
          <a:p>
            <a:pPr>
              <a:defRPr/>
            </a:pPr>
            <a:fld id="{E2B85D83-FAC9-42FB-907D-CA28A79353A7}" type="slidenum">
              <a:rPr lang="en-US"/>
              <a:pPr>
                <a:defRPr/>
              </a:pPr>
              <a:t>‹#›</a:t>
            </a:fld>
            <a:endParaRPr lang="en-US" sz="1400" b="0">
              <a:solidFill>
                <a:srgbClr val="000000"/>
              </a:solidFill>
              <a:latin typeface="Arial"/>
            </a:endParaRPr>
          </a:p>
        </p:txBody>
      </p:sp>
    </p:spTree>
    <p:extLst>
      <p:ext uri="{BB962C8B-B14F-4D97-AF65-F5344CB8AC3E}">
        <p14:creationId xmlns:p14="http://schemas.microsoft.com/office/powerpoint/2010/main" val="71968007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2"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92"/>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2" y="1435103"/>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fontAlgn="auto">
              <a:spcBef>
                <a:spcPts val="0"/>
              </a:spcBef>
              <a:spcAft>
                <a:spcPts val="0"/>
              </a:spcAft>
              <a:defRPr/>
            </a:lvl1pPr>
          </a:lstStyle>
          <a:p>
            <a:pPr>
              <a:defRPr/>
            </a:pPr>
            <a:endParaRPr lang="en-US"/>
          </a:p>
        </p:txBody>
      </p:sp>
      <p:sp>
        <p:nvSpPr>
          <p:cNvPr id="6" name="Footer Placeholder 5"/>
          <p:cNvSpPr>
            <a:spLocks noGrp="1"/>
          </p:cNvSpPr>
          <p:nvPr>
            <p:ph type="ftr" sz="quarter" idx="11"/>
          </p:nvPr>
        </p:nvSpPr>
        <p:spPr/>
        <p:txBody>
          <a:bodyPr/>
          <a:lstStyle>
            <a:lvl1pPr fontAlgn="auto">
              <a:spcBef>
                <a:spcPts val="0"/>
              </a:spcBef>
              <a:spcAft>
                <a:spcPts val="0"/>
              </a:spcAft>
              <a:defRPr/>
            </a:lvl1pPr>
          </a:lstStyle>
          <a:p>
            <a:pPr>
              <a:defRPr/>
            </a:pPr>
            <a:endParaRPr lang="en-US"/>
          </a:p>
        </p:txBody>
      </p:sp>
      <p:sp>
        <p:nvSpPr>
          <p:cNvPr id="7" name="Slide Number Placeholder 6"/>
          <p:cNvSpPr>
            <a:spLocks noGrp="1"/>
          </p:cNvSpPr>
          <p:nvPr>
            <p:ph type="sldNum" sz="quarter" idx="12"/>
          </p:nvPr>
        </p:nvSpPr>
        <p:spPr/>
        <p:txBody>
          <a:bodyPr/>
          <a:lstStyle>
            <a:lvl1pPr fontAlgn="auto">
              <a:spcBef>
                <a:spcPts val="0"/>
              </a:spcBef>
              <a:spcAft>
                <a:spcPts val="0"/>
              </a:spcAft>
              <a:defRPr/>
            </a:lvl1pPr>
          </a:lstStyle>
          <a:p>
            <a:pPr>
              <a:defRPr/>
            </a:pPr>
            <a:fld id="{CF149494-E9ED-431E-AE57-2A139781BFE6}" type="slidenum">
              <a:rPr lang="en-US"/>
              <a:pPr>
                <a:defRPr/>
              </a:pPr>
              <a:t>‹#›</a:t>
            </a:fld>
            <a:endParaRPr lang="en-US" sz="1400" b="0">
              <a:solidFill>
                <a:srgbClr val="000000"/>
              </a:solidFill>
              <a:latin typeface="Arial"/>
            </a:endParaRPr>
          </a:p>
        </p:txBody>
      </p:sp>
    </p:spTree>
    <p:extLst>
      <p:ext uri="{BB962C8B-B14F-4D97-AF65-F5344CB8AC3E}">
        <p14:creationId xmlns:p14="http://schemas.microsoft.com/office/powerpoint/2010/main" val="93336983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fontAlgn="auto">
              <a:spcBef>
                <a:spcPts val="0"/>
              </a:spcBef>
              <a:spcAft>
                <a:spcPts val="0"/>
              </a:spcAft>
              <a:defRPr/>
            </a:lvl1pPr>
          </a:lstStyle>
          <a:p>
            <a:pPr>
              <a:defRPr/>
            </a:pPr>
            <a:endParaRPr lang="en-US"/>
          </a:p>
        </p:txBody>
      </p:sp>
      <p:sp>
        <p:nvSpPr>
          <p:cNvPr id="6" name="Footer Placeholder 5"/>
          <p:cNvSpPr>
            <a:spLocks noGrp="1"/>
          </p:cNvSpPr>
          <p:nvPr>
            <p:ph type="ftr" sz="quarter" idx="11"/>
          </p:nvPr>
        </p:nvSpPr>
        <p:spPr/>
        <p:txBody>
          <a:bodyPr/>
          <a:lstStyle>
            <a:lvl1pPr fontAlgn="auto">
              <a:spcBef>
                <a:spcPts val="0"/>
              </a:spcBef>
              <a:spcAft>
                <a:spcPts val="0"/>
              </a:spcAft>
              <a:defRPr/>
            </a:lvl1pPr>
          </a:lstStyle>
          <a:p>
            <a:pPr>
              <a:defRPr/>
            </a:pPr>
            <a:endParaRPr lang="en-US"/>
          </a:p>
        </p:txBody>
      </p:sp>
      <p:sp>
        <p:nvSpPr>
          <p:cNvPr id="7" name="Slide Number Placeholder 6"/>
          <p:cNvSpPr>
            <a:spLocks noGrp="1"/>
          </p:cNvSpPr>
          <p:nvPr>
            <p:ph type="sldNum" sz="quarter" idx="12"/>
          </p:nvPr>
        </p:nvSpPr>
        <p:spPr/>
        <p:txBody>
          <a:bodyPr/>
          <a:lstStyle>
            <a:lvl1pPr fontAlgn="auto">
              <a:spcBef>
                <a:spcPts val="0"/>
              </a:spcBef>
              <a:spcAft>
                <a:spcPts val="0"/>
              </a:spcAft>
              <a:defRPr/>
            </a:lvl1pPr>
          </a:lstStyle>
          <a:p>
            <a:pPr>
              <a:defRPr/>
            </a:pPr>
            <a:fld id="{FAB83092-9DAF-4892-BB9E-055E39A5C917}" type="slidenum">
              <a:rPr lang="en-US"/>
              <a:pPr>
                <a:defRPr/>
              </a:pPr>
              <a:t>‹#›</a:t>
            </a:fld>
            <a:endParaRPr lang="en-US" sz="1400" b="0">
              <a:solidFill>
                <a:srgbClr val="000000"/>
              </a:solidFill>
              <a:latin typeface="Arial"/>
            </a:endParaRPr>
          </a:p>
        </p:txBody>
      </p:sp>
    </p:spTree>
    <p:extLst>
      <p:ext uri="{BB962C8B-B14F-4D97-AF65-F5344CB8AC3E}">
        <p14:creationId xmlns:p14="http://schemas.microsoft.com/office/powerpoint/2010/main" val="407340127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fontAlgn="auto">
              <a:spcBef>
                <a:spcPts val="0"/>
              </a:spcBef>
              <a:spcAft>
                <a:spcPts val="0"/>
              </a:spcAft>
              <a:defRPr/>
            </a:lvl1pPr>
          </a:lstStyle>
          <a:p>
            <a:pPr>
              <a:defRPr/>
            </a:pPr>
            <a:endParaRPr lang="en-US"/>
          </a:p>
        </p:txBody>
      </p:sp>
      <p:sp>
        <p:nvSpPr>
          <p:cNvPr id="5" name="Footer Placeholder 4"/>
          <p:cNvSpPr>
            <a:spLocks noGrp="1"/>
          </p:cNvSpPr>
          <p:nvPr>
            <p:ph type="ftr" sz="quarter" idx="11"/>
          </p:nvPr>
        </p:nvSpPr>
        <p:spPr/>
        <p:txBody>
          <a:bodyPr/>
          <a:lstStyle>
            <a:lvl1pPr fontAlgn="auto">
              <a:spcBef>
                <a:spcPts val="0"/>
              </a:spcBef>
              <a:spcAft>
                <a:spcPts val="0"/>
              </a:spcAft>
              <a:defRPr/>
            </a:lvl1pPr>
          </a:lstStyle>
          <a:p>
            <a:pPr>
              <a:defRPr/>
            </a:pPr>
            <a:endParaRPr lang="en-US"/>
          </a:p>
        </p:txBody>
      </p:sp>
      <p:sp>
        <p:nvSpPr>
          <p:cNvPr id="6" name="Slide Number Placeholder 5"/>
          <p:cNvSpPr>
            <a:spLocks noGrp="1"/>
          </p:cNvSpPr>
          <p:nvPr>
            <p:ph type="sldNum" sz="quarter" idx="12"/>
          </p:nvPr>
        </p:nvSpPr>
        <p:spPr/>
        <p:txBody>
          <a:bodyPr/>
          <a:lstStyle>
            <a:lvl1pPr fontAlgn="auto">
              <a:spcBef>
                <a:spcPts val="0"/>
              </a:spcBef>
              <a:spcAft>
                <a:spcPts val="0"/>
              </a:spcAft>
              <a:defRPr/>
            </a:lvl1pPr>
          </a:lstStyle>
          <a:p>
            <a:pPr>
              <a:defRPr/>
            </a:pPr>
            <a:fld id="{350A6B3B-1116-433A-9C92-8C29E61CC788}" type="slidenum">
              <a:rPr lang="en-US"/>
              <a:pPr>
                <a:defRPr/>
              </a:pPr>
              <a:t>‹#›</a:t>
            </a:fld>
            <a:endParaRPr lang="en-US" sz="1400" b="0">
              <a:solidFill>
                <a:srgbClr val="000000"/>
              </a:solidFill>
              <a:latin typeface="Arial"/>
            </a:endParaRPr>
          </a:p>
        </p:txBody>
      </p:sp>
    </p:spTree>
    <p:extLst>
      <p:ext uri="{BB962C8B-B14F-4D97-AF65-F5344CB8AC3E}">
        <p14:creationId xmlns:p14="http://schemas.microsoft.com/office/powerpoint/2010/main" val="82076630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24650" y="76200"/>
            <a:ext cx="2190750" cy="5791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52400" y="76200"/>
            <a:ext cx="6419850" cy="5791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fontAlgn="auto">
              <a:spcBef>
                <a:spcPts val="0"/>
              </a:spcBef>
              <a:spcAft>
                <a:spcPts val="0"/>
              </a:spcAft>
              <a:defRPr/>
            </a:lvl1pPr>
          </a:lstStyle>
          <a:p>
            <a:pPr>
              <a:defRPr/>
            </a:pPr>
            <a:endParaRPr lang="en-US"/>
          </a:p>
        </p:txBody>
      </p:sp>
      <p:sp>
        <p:nvSpPr>
          <p:cNvPr id="5" name="Footer Placeholder 4"/>
          <p:cNvSpPr>
            <a:spLocks noGrp="1"/>
          </p:cNvSpPr>
          <p:nvPr>
            <p:ph type="ftr" sz="quarter" idx="11"/>
          </p:nvPr>
        </p:nvSpPr>
        <p:spPr/>
        <p:txBody>
          <a:bodyPr/>
          <a:lstStyle>
            <a:lvl1pPr fontAlgn="auto">
              <a:spcBef>
                <a:spcPts val="0"/>
              </a:spcBef>
              <a:spcAft>
                <a:spcPts val="0"/>
              </a:spcAft>
              <a:defRPr/>
            </a:lvl1pPr>
          </a:lstStyle>
          <a:p>
            <a:pPr>
              <a:defRPr/>
            </a:pPr>
            <a:endParaRPr lang="en-US"/>
          </a:p>
        </p:txBody>
      </p:sp>
      <p:sp>
        <p:nvSpPr>
          <p:cNvPr id="6" name="Slide Number Placeholder 5"/>
          <p:cNvSpPr>
            <a:spLocks noGrp="1"/>
          </p:cNvSpPr>
          <p:nvPr>
            <p:ph type="sldNum" sz="quarter" idx="12"/>
          </p:nvPr>
        </p:nvSpPr>
        <p:spPr/>
        <p:txBody>
          <a:bodyPr/>
          <a:lstStyle>
            <a:lvl1pPr fontAlgn="auto">
              <a:spcBef>
                <a:spcPts val="0"/>
              </a:spcBef>
              <a:spcAft>
                <a:spcPts val="0"/>
              </a:spcAft>
              <a:defRPr/>
            </a:lvl1pPr>
          </a:lstStyle>
          <a:p>
            <a:pPr>
              <a:defRPr/>
            </a:pPr>
            <a:fld id="{2164DACB-BBD4-45BC-8ABD-6399496BA57E}" type="slidenum">
              <a:rPr lang="en-US"/>
              <a:pPr>
                <a:defRPr/>
              </a:pPr>
              <a:t>‹#›</a:t>
            </a:fld>
            <a:endParaRPr lang="en-US" sz="1400" b="0">
              <a:solidFill>
                <a:srgbClr val="000000"/>
              </a:solidFill>
              <a:latin typeface="Arial"/>
            </a:endParaRPr>
          </a:p>
        </p:txBody>
      </p:sp>
    </p:spTree>
    <p:extLst>
      <p:ext uri="{BB962C8B-B14F-4D97-AF65-F5344CB8AC3E}">
        <p14:creationId xmlns:p14="http://schemas.microsoft.com/office/powerpoint/2010/main" val="24118136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cSld name="Title Slide">
    <p:bg>
      <p:bgRef idx="1003">
        <a:schemeClr val="bg1"/>
      </p:bgRef>
    </p:bg>
    <p:spTree>
      <p:nvGrpSpPr>
        <p:cNvPr id="1" name=""/>
        <p:cNvGrpSpPr/>
        <p:nvPr/>
      </p:nvGrpSpPr>
      <p:grpSpPr>
        <a:xfrm>
          <a:off x="0" y="0"/>
          <a:ext cx="0" cy="0"/>
          <a:chOff x="0" y="0"/>
          <a:chExt cx="0" cy="0"/>
        </a:xfrm>
      </p:grpSpPr>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pPr>
              <a:defRPr/>
            </a:pPr>
            <a:endParaRPr lang="en-US" dirty="0"/>
          </a:p>
        </p:txBody>
      </p:sp>
      <p:sp>
        <p:nvSpPr>
          <p:cNvPr id="17" name="Footer Placeholder 16"/>
          <p:cNvSpPr>
            <a:spLocks noGrp="1"/>
          </p:cNvSpPr>
          <p:nvPr>
            <p:ph type="ftr" sz="quarter" idx="11"/>
          </p:nvPr>
        </p:nvSpPr>
        <p:spPr/>
        <p:txBody>
          <a:bodyPr/>
          <a:lstStyle/>
          <a:p>
            <a:pPr>
              <a:defRPr/>
            </a:pPr>
            <a:r>
              <a:rPr lang="en-US" dirty="0" smtClean="0"/>
              <a:t>1.  SCOA Regulation</a:t>
            </a:r>
            <a:endParaRPr lang="en-US" dirty="0"/>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pPr>
              <a:defRPr/>
            </a:pPr>
            <a:fld id="{899A0AA3-05D0-4EC4-90B4-DB4AF0CB9245}" type="slidenum">
              <a:rPr lang="en-US" smtClean="0"/>
              <a:pPr>
                <a:defRPr/>
              </a:pPr>
              <a:t>‹#›</a:t>
            </a:fld>
            <a:endParaRPr lang="en-US" dirty="0"/>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pPr>
              <a:defRPr/>
            </a:pPr>
            <a:endParaRPr lang="en-US" dirty="0"/>
          </a:p>
        </p:txBody>
      </p:sp>
      <p:sp>
        <p:nvSpPr>
          <p:cNvPr id="5" name="Footer Placeholder 4"/>
          <p:cNvSpPr>
            <a:spLocks noGrp="1"/>
          </p:cNvSpPr>
          <p:nvPr>
            <p:ph type="ftr" sz="quarter" idx="11"/>
          </p:nvPr>
        </p:nvSpPr>
        <p:spPr/>
        <p:txBody>
          <a:bodyPr/>
          <a:lstStyle/>
          <a:p>
            <a:pPr>
              <a:defRPr/>
            </a:pPr>
            <a:r>
              <a:rPr lang="en-US" dirty="0" smtClean="0"/>
              <a:t>1.  SCOA Regulation</a:t>
            </a:r>
            <a:endParaRPr lang="en-US" dirty="0"/>
          </a:p>
        </p:txBody>
      </p:sp>
      <p:sp>
        <p:nvSpPr>
          <p:cNvPr id="6" name="Slide Number Placeholder 5"/>
          <p:cNvSpPr>
            <a:spLocks noGrp="1"/>
          </p:cNvSpPr>
          <p:nvPr>
            <p:ph type="sldNum" sz="quarter" idx="12"/>
          </p:nvPr>
        </p:nvSpPr>
        <p:spPr/>
        <p:txBody>
          <a:bodyPr/>
          <a:lstStyle/>
          <a:p>
            <a:pPr>
              <a:defRPr/>
            </a:pPr>
            <a:fld id="{93E914F6-D910-4C67-8222-2BC6382952BE}" type="slidenum">
              <a:rPr lang="en-US" smtClean="0"/>
              <a:pPr>
                <a:defRPr/>
              </a:pPr>
              <a:t>‹#›</a:t>
            </a:fld>
            <a:endParaRPr lang="en-US" dirty="0"/>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vertTx">
  <p:cSld name="Title and Vertical Text">
    <p:spTree>
      <p:nvGrpSpPr>
        <p:cNvPr id="1" name=""/>
        <p:cNvGrpSpPr/>
        <p:nvPr/>
      </p:nvGrpSpPr>
      <p:grpSpPr>
        <a:xfrm>
          <a:off x="0" y="0"/>
          <a:ext cx="0" cy="0"/>
          <a:chOff x="0" y="0"/>
          <a:chExt cx="0" cy="0"/>
        </a:xfrm>
      </p:grpSpPr>
      <p:pic>
        <p:nvPicPr>
          <p:cNvPr id="4" name="Picture 9" descr="Powerpoint Presentation T Banner"/>
          <p:cNvPicPr>
            <a:picLocks noChangeAspect="1" noChangeArrowheads="1"/>
          </p:cNvPicPr>
          <p:nvPr/>
        </p:nvPicPr>
        <p:blipFill>
          <a:blip r:embed="rId2"/>
          <a:srcRect/>
          <a:stretch>
            <a:fillRect/>
          </a:stretch>
        </p:blipFill>
        <p:spPr bwMode="auto">
          <a:xfrm>
            <a:off x="-15875" y="0"/>
            <a:ext cx="9177338" cy="1052513"/>
          </a:xfrm>
          <a:prstGeom prst="rect">
            <a:avLst/>
          </a:prstGeom>
          <a:noFill/>
          <a:ln w="9525">
            <a:noFill/>
            <a:miter lim="800000"/>
            <a:headEnd/>
            <a:tailEnd/>
          </a:ln>
        </p:spPr>
      </p:pic>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endParaRPr lang="en-US" dirty="0"/>
          </a:p>
        </p:txBody>
      </p:sp>
      <p:sp>
        <p:nvSpPr>
          <p:cNvPr id="6" name="Footer Placeholder 4"/>
          <p:cNvSpPr>
            <a:spLocks noGrp="1"/>
          </p:cNvSpPr>
          <p:nvPr>
            <p:ph type="ftr" sz="quarter" idx="11"/>
          </p:nvPr>
        </p:nvSpPr>
        <p:spPr/>
        <p:txBody>
          <a:bodyPr/>
          <a:lstStyle>
            <a:lvl1pPr>
              <a:defRPr/>
            </a:lvl1pPr>
          </a:lstStyle>
          <a:p>
            <a:pPr>
              <a:defRPr/>
            </a:pPr>
            <a:r>
              <a:rPr lang="en-US" dirty="0" smtClean="0"/>
              <a:t>1.  SCOA Regulation</a:t>
            </a: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2C3D157A-4694-4E60-A073-1587886F55CF}" type="slidenum">
              <a:rPr lang="en-US" smtClean="0"/>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6146" name="Rectangle 2"/>
          <p:cNvSpPr>
            <a:spLocks noGrp="1" noChangeArrowheads="1"/>
          </p:cNvSpPr>
          <p:nvPr>
            <p:ph type="ctrTitle"/>
          </p:nvPr>
        </p:nvSpPr>
        <p:spPr>
          <a:xfrm>
            <a:off x="685800" y="2286000"/>
            <a:ext cx="7772400" cy="1143000"/>
          </a:xfrm>
        </p:spPr>
        <p:txBody>
          <a:bodyPr/>
          <a:lstStyle>
            <a:lvl1pPr>
              <a:defRPr/>
            </a:lvl1pPr>
          </a:lstStyle>
          <a:p>
            <a:r>
              <a:rPr lang="en-US"/>
              <a:t>Click to edit Master title style</a:t>
            </a:r>
          </a:p>
        </p:txBody>
      </p:sp>
      <p:sp>
        <p:nvSpPr>
          <p:cNvPr id="6147"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en-US"/>
              <a:t>Click to edit Master subtitle style</a:t>
            </a:r>
          </a:p>
        </p:txBody>
      </p:sp>
      <p:sp>
        <p:nvSpPr>
          <p:cNvPr id="4" name="Rectangle 4"/>
          <p:cNvSpPr>
            <a:spLocks noGrp="1" noChangeArrowheads="1"/>
          </p:cNvSpPr>
          <p:nvPr>
            <p:ph type="dt" sz="half" idx="10"/>
          </p:nvPr>
        </p:nvSpPr>
        <p:spPr/>
        <p:txBody>
          <a:bodyPr/>
          <a:lstStyle>
            <a:lvl1pPr fontAlgn="auto">
              <a:spcBef>
                <a:spcPts val="0"/>
              </a:spcBef>
              <a:spcAft>
                <a:spcPts val="0"/>
              </a:spcAft>
              <a:defRPr/>
            </a:lvl1pPr>
          </a:lstStyle>
          <a:p>
            <a:pPr>
              <a:defRPr/>
            </a:pPr>
            <a:endParaRPr lang="en-US"/>
          </a:p>
        </p:txBody>
      </p:sp>
      <p:sp>
        <p:nvSpPr>
          <p:cNvPr id="5" name="Rectangle 5"/>
          <p:cNvSpPr>
            <a:spLocks noGrp="1" noChangeArrowheads="1"/>
          </p:cNvSpPr>
          <p:nvPr>
            <p:ph type="ftr" sz="quarter" idx="11"/>
          </p:nvPr>
        </p:nvSpPr>
        <p:spPr/>
        <p:txBody>
          <a:bodyPr/>
          <a:lstStyle>
            <a:lvl1pPr fontAlgn="auto">
              <a:spcBef>
                <a:spcPts val="0"/>
              </a:spcBef>
              <a:spcAft>
                <a:spcPts val="0"/>
              </a:spcAft>
              <a:defRPr/>
            </a:lvl1pPr>
          </a:lstStyle>
          <a:p>
            <a:pPr>
              <a:defRPr/>
            </a:pPr>
            <a:endParaRPr lang="en-US"/>
          </a:p>
        </p:txBody>
      </p:sp>
      <p:sp>
        <p:nvSpPr>
          <p:cNvPr id="6" name="Rectangle 6"/>
          <p:cNvSpPr>
            <a:spLocks noGrp="1" noChangeArrowheads="1"/>
          </p:cNvSpPr>
          <p:nvPr>
            <p:ph type="sldNum" sz="quarter" idx="12"/>
          </p:nvPr>
        </p:nvSpPr>
        <p:spPr>
          <a:xfrm>
            <a:off x="6553200" y="6248400"/>
            <a:ext cx="1905000" cy="457200"/>
          </a:xfrm>
        </p:spPr>
        <p:txBody>
          <a:bodyPr/>
          <a:lstStyle>
            <a:lvl1pPr fontAlgn="auto">
              <a:spcBef>
                <a:spcPts val="0"/>
              </a:spcBef>
              <a:spcAft>
                <a:spcPts val="0"/>
              </a:spcAft>
              <a:defRPr sz="1400" b="0">
                <a:solidFill>
                  <a:srgbClr val="000000"/>
                </a:solidFill>
                <a:latin typeface="+mn-lt"/>
              </a:defRPr>
            </a:lvl1pPr>
          </a:lstStyle>
          <a:p>
            <a:pPr>
              <a:defRPr/>
            </a:pPr>
            <a:fld id="{5C35D23C-666E-4781-A6D4-0981D4758AEB}" type="slidenum">
              <a:rPr lang="en-US"/>
              <a:pPr>
                <a:defRPr/>
              </a:pPr>
              <a:t>‹#›</a:t>
            </a:fld>
            <a:endParaRPr lang="en-US"/>
          </a:p>
        </p:txBody>
      </p:sp>
    </p:spTree>
    <p:extLst>
      <p:ext uri="{BB962C8B-B14F-4D97-AF65-F5344CB8AC3E}">
        <p14:creationId xmlns:p14="http://schemas.microsoft.com/office/powerpoint/2010/main" val="29703003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fontAlgn="auto">
              <a:spcBef>
                <a:spcPts val="0"/>
              </a:spcBef>
              <a:spcAft>
                <a:spcPts val="0"/>
              </a:spcAft>
              <a:defRPr/>
            </a:lvl1pPr>
          </a:lstStyle>
          <a:p>
            <a:pPr>
              <a:defRPr/>
            </a:pPr>
            <a:endParaRPr lang="en-US"/>
          </a:p>
        </p:txBody>
      </p:sp>
      <p:sp>
        <p:nvSpPr>
          <p:cNvPr id="5" name="Footer Placeholder 4"/>
          <p:cNvSpPr>
            <a:spLocks noGrp="1"/>
          </p:cNvSpPr>
          <p:nvPr>
            <p:ph type="ftr" sz="quarter" idx="11"/>
          </p:nvPr>
        </p:nvSpPr>
        <p:spPr/>
        <p:txBody>
          <a:bodyPr/>
          <a:lstStyle>
            <a:lvl1pPr fontAlgn="auto">
              <a:spcBef>
                <a:spcPts val="0"/>
              </a:spcBef>
              <a:spcAft>
                <a:spcPts val="0"/>
              </a:spcAft>
              <a:defRPr/>
            </a:lvl1pPr>
          </a:lstStyle>
          <a:p>
            <a:pPr>
              <a:defRPr/>
            </a:pPr>
            <a:endParaRPr lang="en-US"/>
          </a:p>
        </p:txBody>
      </p:sp>
      <p:sp>
        <p:nvSpPr>
          <p:cNvPr id="6" name="Slide Number Placeholder 5"/>
          <p:cNvSpPr>
            <a:spLocks noGrp="1"/>
          </p:cNvSpPr>
          <p:nvPr>
            <p:ph type="sldNum" sz="quarter" idx="12"/>
          </p:nvPr>
        </p:nvSpPr>
        <p:spPr/>
        <p:txBody>
          <a:bodyPr/>
          <a:lstStyle>
            <a:lvl1pPr fontAlgn="auto">
              <a:spcBef>
                <a:spcPts val="0"/>
              </a:spcBef>
              <a:spcAft>
                <a:spcPts val="0"/>
              </a:spcAft>
              <a:defRPr/>
            </a:lvl1pPr>
          </a:lstStyle>
          <a:p>
            <a:pPr>
              <a:defRPr/>
            </a:pPr>
            <a:fld id="{76732952-971F-4432-9E97-9B86E824DDD0}" type="slidenum">
              <a:rPr lang="en-US"/>
              <a:pPr>
                <a:defRPr/>
              </a:pPr>
              <a:t>‹#›</a:t>
            </a:fld>
            <a:endParaRPr lang="en-US" sz="1400" b="0">
              <a:solidFill>
                <a:srgbClr val="000000"/>
              </a:solidFill>
              <a:latin typeface="Arial"/>
            </a:endParaRPr>
          </a:p>
        </p:txBody>
      </p:sp>
    </p:spTree>
    <p:extLst>
      <p:ext uri="{BB962C8B-B14F-4D97-AF65-F5344CB8AC3E}">
        <p14:creationId xmlns:p14="http://schemas.microsoft.com/office/powerpoint/2010/main" val="41386901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42"/>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fontAlgn="auto">
              <a:spcBef>
                <a:spcPts val="0"/>
              </a:spcBef>
              <a:spcAft>
                <a:spcPts val="0"/>
              </a:spcAft>
              <a:defRPr/>
            </a:lvl1pPr>
          </a:lstStyle>
          <a:p>
            <a:pPr>
              <a:defRPr/>
            </a:pPr>
            <a:endParaRPr lang="en-US"/>
          </a:p>
        </p:txBody>
      </p:sp>
      <p:sp>
        <p:nvSpPr>
          <p:cNvPr id="5" name="Footer Placeholder 4"/>
          <p:cNvSpPr>
            <a:spLocks noGrp="1"/>
          </p:cNvSpPr>
          <p:nvPr>
            <p:ph type="ftr" sz="quarter" idx="11"/>
          </p:nvPr>
        </p:nvSpPr>
        <p:spPr/>
        <p:txBody>
          <a:bodyPr/>
          <a:lstStyle>
            <a:lvl1pPr fontAlgn="auto">
              <a:spcBef>
                <a:spcPts val="0"/>
              </a:spcBef>
              <a:spcAft>
                <a:spcPts val="0"/>
              </a:spcAft>
              <a:defRPr/>
            </a:lvl1pPr>
          </a:lstStyle>
          <a:p>
            <a:pPr>
              <a:defRPr/>
            </a:pPr>
            <a:endParaRPr lang="en-US"/>
          </a:p>
        </p:txBody>
      </p:sp>
      <p:sp>
        <p:nvSpPr>
          <p:cNvPr id="6" name="Slide Number Placeholder 5"/>
          <p:cNvSpPr>
            <a:spLocks noGrp="1"/>
          </p:cNvSpPr>
          <p:nvPr>
            <p:ph type="sldNum" sz="quarter" idx="12"/>
          </p:nvPr>
        </p:nvSpPr>
        <p:spPr/>
        <p:txBody>
          <a:bodyPr/>
          <a:lstStyle>
            <a:lvl1pPr fontAlgn="auto">
              <a:spcBef>
                <a:spcPts val="0"/>
              </a:spcBef>
              <a:spcAft>
                <a:spcPts val="0"/>
              </a:spcAft>
              <a:defRPr/>
            </a:lvl1pPr>
          </a:lstStyle>
          <a:p>
            <a:pPr>
              <a:defRPr/>
            </a:pPr>
            <a:fld id="{D5AD3217-24F5-4FA4-85B9-1458E63DC5E5}" type="slidenum">
              <a:rPr lang="en-US"/>
              <a:pPr>
                <a:defRPr/>
              </a:pPr>
              <a:t>‹#›</a:t>
            </a:fld>
            <a:endParaRPr lang="en-US" sz="1400" b="0">
              <a:solidFill>
                <a:srgbClr val="000000"/>
              </a:solidFill>
              <a:latin typeface="Arial"/>
            </a:endParaRPr>
          </a:p>
        </p:txBody>
      </p:sp>
    </p:spTree>
    <p:extLst>
      <p:ext uri="{BB962C8B-B14F-4D97-AF65-F5344CB8AC3E}">
        <p14:creationId xmlns:p14="http://schemas.microsoft.com/office/powerpoint/2010/main" val="11649103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52400" y="1295400"/>
            <a:ext cx="4305300" cy="4572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10100" y="1295400"/>
            <a:ext cx="4305300" cy="4572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fontAlgn="auto">
              <a:spcBef>
                <a:spcPts val="0"/>
              </a:spcBef>
              <a:spcAft>
                <a:spcPts val="0"/>
              </a:spcAft>
              <a:defRPr/>
            </a:lvl1pPr>
          </a:lstStyle>
          <a:p>
            <a:pPr>
              <a:defRPr/>
            </a:pPr>
            <a:endParaRPr lang="en-US"/>
          </a:p>
        </p:txBody>
      </p:sp>
      <p:sp>
        <p:nvSpPr>
          <p:cNvPr id="6" name="Footer Placeholder 5"/>
          <p:cNvSpPr>
            <a:spLocks noGrp="1"/>
          </p:cNvSpPr>
          <p:nvPr>
            <p:ph type="ftr" sz="quarter" idx="11"/>
          </p:nvPr>
        </p:nvSpPr>
        <p:spPr/>
        <p:txBody>
          <a:bodyPr/>
          <a:lstStyle>
            <a:lvl1pPr fontAlgn="auto">
              <a:spcBef>
                <a:spcPts val="0"/>
              </a:spcBef>
              <a:spcAft>
                <a:spcPts val="0"/>
              </a:spcAft>
              <a:defRPr/>
            </a:lvl1pPr>
          </a:lstStyle>
          <a:p>
            <a:pPr>
              <a:defRPr/>
            </a:pPr>
            <a:endParaRPr lang="en-US"/>
          </a:p>
        </p:txBody>
      </p:sp>
      <p:sp>
        <p:nvSpPr>
          <p:cNvPr id="7" name="Slide Number Placeholder 6"/>
          <p:cNvSpPr>
            <a:spLocks noGrp="1"/>
          </p:cNvSpPr>
          <p:nvPr>
            <p:ph type="sldNum" sz="quarter" idx="12"/>
          </p:nvPr>
        </p:nvSpPr>
        <p:spPr/>
        <p:txBody>
          <a:bodyPr/>
          <a:lstStyle>
            <a:lvl1pPr fontAlgn="auto">
              <a:spcBef>
                <a:spcPts val="0"/>
              </a:spcBef>
              <a:spcAft>
                <a:spcPts val="0"/>
              </a:spcAft>
              <a:defRPr/>
            </a:lvl1pPr>
          </a:lstStyle>
          <a:p>
            <a:pPr>
              <a:defRPr/>
            </a:pPr>
            <a:fld id="{408BA10A-A55B-40E8-A2B8-AA5901D9CEC0}" type="slidenum">
              <a:rPr lang="en-US"/>
              <a:pPr>
                <a:defRPr/>
              </a:pPr>
              <a:t>‹#›</a:t>
            </a:fld>
            <a:endParaRPr lang="en-US" sz="1400" b="0">
              <a:solidFill>
                <a:srgbClr val="000000"/>
              </a:solidFill>
              <a:latin typeface="Arial"/>
            </a:endParaRPr>
          </a:p>
        </p:txBody>
      </p:sp>
    </p:spTree>
    <p:extLst>
      <p:ext uri="{BB962C8B-B14F-4D97-AF65-F5344CB8AC3E}">
        <p14:creationId xmlns:p14="http://schemas.microsoft.com/office/powerpoint/2010/main" val="23347633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4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4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fontAlgn="auto">
              <a:spcBef>
                <a:spcPts val="0"/>
              </a:spcBef>
              <a:spcAft>
                <a:spcPts val="0"/>
              </a:spcAft>
              <a:defRPr/>
            </a:lvl1pPr>
          </a:lstStyle>
          <a:p>
            <a:pPr>
              <a:defRPr/>
            </a:pPr>
            <a:endParaRPr lang="en-US"/>
          </a:p>
        </p:txBody>
      </p:sp>
      <p:sp>
        <p:nvSpPr>
          <p:cNvPr id="8" name="Footer Placeholder 7"/>
          <p:cNvSpPr>
            <a:spLocks noGrp="1"/>
          </p:cNvSpPr>
          <p:nvPr>
            <p:ph type="ftr" sz="quarter" idx="11"/>
          </p:nvPr>
        </p:nvSpPr>
        <p:spPr/>
        <p:txBody>
          <a:bodyPr/>
          <a:lstStyle>
            <a:lvl1pPr fontAlgn="auto">
              <a:spcBef>
                <a:spcPts val="0"/>
              </a:spcBef>
              <a:spcAft>
                <a:spcPts val="0"/>
              </a:spcAft>
              <a:defRPr/>
            </a:lvl1pPr>
          </a:lstStyle>
          <a:p>
            <a:pPr>
              <a:defRPr/>
            </a:pPr>
            <a:endParaRPr lang="en-US"/>
          </a:p>
        </p:txBody>
      </p:sp>
      <p:sp>
        <p:nvSpPr>
          <p:cNvPr id="9" name="Slide Number Placeholder 8"/>
          <p:cNvSpPr>
            <a:spLocks noGrp="1"/>
          </p:cNvSpPr>
          <p:nvPr>
            <p:ph type="sldNum" sz="quarter" idx="12"/>
          </p:nvPr>
        </p:nvSpPr>
        <p:spPr/>
        <p:txBody>
          <a:bodyPr/>
          <a:lstStyle>
            <a:lvl1pPr fontAlgn="auto">
              <a:spcBef>
                <a:spcPts val="0"/>
              </a:spcBef>
              <a:spcAft>
                <a:spcPts val="0"/>
              </a:spcAft>
              <a:defRPr/>
            </a:lvl1pPr>
          </a:lstStyle>
          <a:p>
            <a:pPr>
              <a:defRPr/>
            </a:pPr>
            <a:fld id="{79E253F5-5FFF-42F6-9E09-F5AF01D7549C}" type="slidenum">
              <a:rPr lang="en-US"/>
              <a:pPr>
                <a:defRPr/>
              </a:pPr>
              <a:t>‹#›</a:t>
            </a:fld>
            <a:endParaRPr lang="en-US" sz="1400" b="0">
              <a:solidFill>
                <a:srgbClr val="000000"/>
              </a:solidFill>
              <a:latin typeface="Arial"/>
            </a:endParaRPr>
          </a:p>
        </p:txBody>
      </p:sp>
    </p:spTree>
    <p:extLst>
      <p:ext uri="{BB962C8B-B14F-4D97-AF65-F5344CB8AC3E}">
        <p14:creationId xmlns:p14="http://schemas.microsoft.com/office/powerpoint/2010/main" val="3301925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4.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12.xml"/><Relationship Id="rId13" Type="http://schemas.openxmlformats.org/officeDocument/2006/relationships/image" Target="../media/image2.jpeg"/><Relationship Id="rId3" Type="http://schemas.openxmlformats.org/officeDocument/2006/relationships/slideLayout" Target="../slideLayouts/slideLayout7.xml"/><Relationship Id="rId7" Type="http://schemas.openxmlformats.org/officeDocument/2006/relationships/slideLayout" Target="../slideLayouts/slideLayout11.xml"/><Relationship Id="rId12" Type="http://schemas.openxmlformats.org/officeDocument/2006/relationships/theme" Target="../theme/theme3.xml"/><Relationship Id="rId2" Type="http://schemas.openxmlformats.org/officeDocument/2006/relationships/slideLayout" Target="../slideLayouts/slideLayout6.xml"/><Relationship Id="rId1" Type="http://schemas.openxmlformats.org/officeDocument/2006/relationships/slideLayout" Target="../slideLayouts/slideLayout5.xml"/><Relationship Id="rId6" Type="http://schemas.openxmlformats.org/officeDocument/2006/relationships/slideLayout" Target="../slideLayouts/slideLayout10.xml"/><Relationship Id="rId11" Type="http://schemas.openxmlformats.org/officeDocument/2006/relationships/slideLayout" Target="../slideLayouts/slideLayout15.xml"/><Relationship Id="rId5" Type="http://schemas.openxmlformats.org/officeDocument/2006/relationships/slideLayout" Target="../slideLayouts/slideLayout9.xml"/><Relationship Id="rId10" Type="http://schemas.openxmlformats.org/officeDocument/2006/relationships/slideLayout" Target="../slideLayouts/slideLayout14.xml"/><Relationship Id="rId4" Type="http://schemas.openxmlformats.org/officeDocument/2006/relationships/slideLayout" Target="../slideLayouts/slideLayout8.xml"/><Relationship Id="rId9" Type="http://schemas.openxmlformats.org/officeDocument/2006/relationships/slideLayout" Target="../slideLayouts/slideLayout13.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52400" y="76200"/>
            <a:ext cx="7772400" cy="8382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152400" y="1295400"/>
            <a:ext cx="8763000" cy="4572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9" name="Date Placeholder 3"/>
          <p:cNvSpPr>
            <a:spLocks noGrp="1"/>
          </p:cNvSpPr>
          <p:nvPr>
            <p:ph type="dt" sz="half" idx="2"/>
          </p:nvPr>
        </p:nvSpPr>
        <p:spPr bwMode="auto">
          <a:xfrm>
            <a:off x="685800" y="6248400"/>
            <a:ext cx="19050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eaLnBrk="0" hangingPunct="0">
              <a:defRPr sz="1400">
                <a:latin typeface="Arial" charset="0"/>
                <a:ea typeface="+mn-ea"/>
                <a:cs typeface="+mn-cs"/>
              </a:defRPr>
            </a:lvl1pPr>
          </a:lstStyle>
          <a:p>
            <a:pPr>
              <a:defRPr/>
            </a:pPr>
            <a:endParaRPr lang="en-US" dirty="0"/>
          </a:p>
        </p:txBody>
      </p:sp>
      <p:sp>
        <p:nvSpPr>
          <p:cNvPr id="10" name="Footer Placeholder 4"/>
          <p:cNvSpPr>
            <a:spLocks noGrp="1"/>
          </p:cNvSpPr>
          <p:nvPr>
            <p:ph type="ftr" sz="quarter" idx="3"/>
          </p:nvPr>
        </p:nvSpPr>
        <p:spPr bwMode="auto">
          <a:xfrm>
            <a:off x="3124200" y="6248400"/>
            <a:ext cx="2895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ctr" eaLnBrk="0" hangingPunct="0">
              <a:defRPr sz="1400">
                <a:latin typeface="Arial" charset="0"/>
                <a:ea typeface="+mn-ea"/>
                <a:cs typeface="+mn-cs"/>
              </a:defRPr>
            </a:lvl1pPr>
          </a:lstStyle>
          <a:p>
            <a:pPr>
              <a:defRPr/>
            </a:pPr>
            <a:r>
              <a:rPr lang="en-US" dirty="0" smtClean="0"/>
              <a:t>1.  SCOA Regulation</a:t>
            </a:r>
            <a:endParaRPr lang="en-US" dirty="0"/>
          </a:p>
        </p:txBody>
      </p:sp>
      <p:sp>
        <p:nvSpPr>
          <p:cNvPr id="11" name="Slide Number Placeholder 5"/>
          <p:cNvSpPr>
            <a:spLocks noGrp="1"/>
          </p:cNvSpPr>
          <p:nvPr>
            <p:ph type="sldNum" sz="quarter" idx="4"/>
          </p:nvPr>
        </p:nvSpPr>
        <p:spPr bwMode="auto">
          <a:xfrm>
            <a:off x="6934200" y="6400800"/>
            <a:ext cx="19050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r" eaLnBrk="0" hangingPunct="0">
              <a:defRPr sz="1000" b="1">
                <a:solidFill>
                  <a:schemeClr val="bg2"/>
                </a:solidFill>
                <a:latin typeface="Arial Bold Italic" pitchFamily="1" charset="0"/>
                <a:ea typeface="+mn-ea"/>
                <a:cs typeface="+mn-cs"/>
              </a:defRPr>
            </a:lvl1pPr>
          </a:lstStyle>
          <a:p>
            <a:pPr>
              <a:defRPr/>
            </a:pPr>
            <a:fld id="{CCA99A60-AA1C-4461-8F7F-624D263E98EF}" type="slidenum">
              <a:rPr lang="en-US" smtClean="0"/>
              <a:pPr>
                <a:defRPr/>
              </a:pPr>
              <a:t>‹#›</a:t>
            </a:fld>
            <a:endParaRPr lang="en-US" dirty="0"/>
          </a:p>
        </p:txBody>
      </p:sp>
    </p:spTree>
  </p:cSld>
  <p:clrMap bg1="lt1" tx1="dk1" bg2="lt2" tx2="dk2" accent1="accent1" accent2="accent2" accent3="accent3" accent4="accent4" accent5="accent5" accent6="accent6" hlink="hlink" folHlink="folHlink"/>
  <p:sldLayoutIdLst>
    <p:sldLayoutId id="2147483843" r:id="rId1"/>
    <p:sldLayoutId id="2147483844" r:id="rId2"/>
    <p:sldLayoutId id="2147483845" r:id="rId3"/>
  </p:sldLayoutIdLst>
  <p:hf hdr="0" ftr="0" dt="0"/>
  <p:txStyles>
    <p:titleStyle>
      <a:lvl1pPr algn="l" rtl="0" eaLnBrk="1" fontAlgn="base" hangingPunct="1">
        <a:spcBef>
          <a:spcPct val="0"/>
        </a:spcBef>
        <a:spcAft>
          <a:spcPct val="0"/>
        </a:spcAft>
        <a:defRPr sz="3000">
          <a:solidFill>
            <a:schemeClr val="bg1"/>
          </a:solidFill>
          <a:latin typeface="Arial" charset="0"/>
          <a:ea typeface="+mj-ea"/>
          <a:cs typeface="+mj-cs"/>
        </a:defRPr>
      </a:lvl1pPr>
      <a:lvl2pPr algn="l" rtl="0" eaLnBrk="1" fontAlgn="base" hangingPunct="1">
        <a:spcBef>
          <a:spcPct val="0"/>
        </a:spcBef>
        <a:spcAft>
          <a:spcPct val="0"/>
        </a:spcAft>
        <a:defRPr sz="3000">
          <a:solidFill>
            <a:schemeClr val="bg1"/>
          </a:solidFill>
          <a:latin typeface="Arial" charset="0"/>
          <a:ea typeface="Osaka" pitchFamily="1" charset="-128"/>
        </a:defRPr>
      </a:lvl2pPr>
      <a:lvl3pPr algn="l" rtl="0" eaLnBrk="1" fontAlgn="base" hangingPunct="1">
        <a:spcBef>
          <a:spcPct val="0"/>
        </a:spcBef>
        <a:spcAft>
          <a:spcPct val="0"/>
        </a:spcAft>
        <a:defRPr sz="3000">
          <a:solidFill>
            <a:schemeClr val="bg1"/>
          </a:solidFill>
          <a:latin typeface="Arial" charset="0"/>
          <a:ea typeface="Osaka" pitchFamily="1" charset="-128"/>
        </a:defRPr>
      </a:lvl3pPr>
      <a:lvl4pPr algn="l" rtl="0" eaLnBrk="1" fontAlgn="base" hangingPunct="1">
        <a:spcBef>
          <a:spcPct val="0"/>
        </a:spcBef>
        <a:spcAft>
          <a:spcPct val="0"/>
        </a:spcAft>
        <a:defRPr sz="3000">
          <a:solidFill>
            <a:schemeClr val="bg1"/>
          </a:solidFill>
          <a:latin typeface="Arial" charset="0"/>
          <a:ea typeface="Osaka" pitchFamily="1" charset="-128"/>
        </a:defRPr>
      </a:lvl4pPr>
      <a:lvl5pPr algn="l" rtl="0" eaLnBrk="1" fontAlgn="base" hangingPunct="1">
        <a:spcBef>
          <a:spcPct val="0"/>
        </a:spcBef>
        <a:spcAft>
          <a:spcPct val="0"/>
        </a:spcAft>
        <a:defRPr sz="3000">
          <a:solidFill>
            <a:schemeClr val="bg1"/>
          </a:solidFill>
          <a:latin typeface="Arial" charset="0"/>
          <a:ea typeface="Osaka" pitchFamily="1" charset="-128"/>
        </a:defRPr>
      </a:lvl5pPr>
      <a:lvl6pPr marL="457200" algn="l" rtl="0" eaLnBrk="1" fontAlgn="base" hangingPunct="1">
        <a:spcBef>
          <a:spcPct val="0"/>
        </a:spcBef>
        <a:spcAft>
          <a:spcPct val="0"/>
        </a:spcAft>
        <a:defRPr sz="3000">
          <a:solidFill>
            <a:schemeClr val="bg1"/>
          </a:solidFill>
          <a:latin typeface="Arial Bold" pitchFamily="1" charset="0"/>
          <a:ea typeface="Osaka" pitchFamily="1" charset="-128"/>
        </a:defRPr>
      </a:lvl6pPr>
      <a:lvl7pPr marL="914400" algn="l" rtl="0" eaLnBrk="1" fontAlgn="base" hangingPunct="1">
        <a:spcBef>
          <a:spcPct val="0"/>
        </a:spcBef>
        <a:spcAft>
          <a:spcPct val="0"/>
        </a:spcAft>
        <a:defRPr sz="3000">
          <a:solidFill>
            <a:schemeClr val="bg1"/>
          </a:solidFill>
          <a:latin typeface="Arial Bold" pitchFamily="1" charset="0"/>
          <a:ea typeface="Osaka" pitchFamily="1" charset="-128"/>
        </a:defRPr>
      </a:lvl7pPr>
      <a:lvl8pPr marL="1371600" algn="l" rtl="0" eaLnBrk="1" fontAlgn="base" hangingPunct="1">
        <a:spcBef>
          <a:spcPct val="0"/>
        </a:spcBef>
        <a:spcAft>
          <a:spcPct val="0"/>
        </a:spcAft>
        <a:defRPr sz="3000">
          <a:solidFill>
            <a:schemeClr val="bg1"/>
          </a:solidFill>
          <a:latin typeface="Arial Bold" pitchFamily="1" charset="0"/>
          <a:ea typeface="Osaka" pitchFamily="1" charset="-128"/>
        </a:defRPr>
      </a:lvl8pPr>
      <a:lvl9pPr marL="1828800" algn="l" rtl="0" eaLnBrk="1" fontAlgn="base" hangingPunct="1">
        <a:spcBef>
          <a:spcPct val="0"/>
        </a:spcBef>
        <a:spcAft>
          <a:spcPct val="0"/>
        </a:spcAft>
        <a:defRPr sz="3000">
          <a:solidFill>
            <a:schemeClr val="bg1"/>
          </a:solidFill>
          <a:latin typeface="Arial Bold" pitchFamily="1" charset="0"/>
          <a:ea typeface="Osaka" pitchFamily="1" charset="-128"/>
        </a:defRPr>
      </a:lvl9pPr>
    </p:titleStyle>
    <p:bodyStyle>
      <a:lvl1pPr marL="342900" indent="-342900" algn="l" rtl="0" eaLnBrk="1" fontAlgn="base" hangingPunct="1">
        <a:spcBef>
          <a:spcPct val="20000"/>
        </a:spcBef>
        <a:spcAft>
          <a:spcPct val="0"/>
        </a:spcAft>
        <a:buChar char="•"/>
        <a:defRPr sz="2000">
          <a:solidFill>
            <a:schemeClr val="tx1"/>
          </a:solidFill>
          <a:latin typeface="Arial" charset="0"/>
          <a:ea typeface="+mn-ea"/>
          <a:cs typeface="+mn-cs"/>
        </a:defRPr>
      </a:lvl1pPr>
      <a:lvl2pPr marL="742950" indent="-285750" algn="l" rtl="0" eaLnBrk="1" fontAlgn="base" hangingPunct="1">
        <a:spcBef>
          <a:spcPct val="20000"/>
        </a:spcBef>
        <a:spcAft>
          <a:spcPct val="0"/>
        </a:spcAft>
        <a:buChar char="–"/>
        <a:defRPr sz="2000">
          <a:solidFill>
            <a:schemeClr val="tx1"/>
          </a:solidFill>
          <a:latin typeface="Arial" charset="0"/>
          <a:ea typeface="+mn-ea"/>
        </a:defRPr>
      </a:lvl2pPr>
      <a:lvl3pPr marL="1143000" indent="-228600" algn="l" rtl="0" eaLnBrk="1" fontAlgn="base" hangingPunct="1">
        <a:spcBef>
          <a:spcPct val="20000"/>
        </a:spcBef>
        <a:spcAft>
          <a:spcPct val="0"/>
        </a:spcAft>
        <a:buChar char="•"/>
        <a:defRPr sz="2000">
          <a:solidFill>
            <a:schemeClr val="tx1"/>
          </a:solidFill>
          <a:latin typeface="Arial" charset="0"/>
          <a:ea typeface="+mn-ea"/>
        </a:defRPr>
      </a:lvl3pPr>
      <a:lvl4pPr marL="1600200" indent="-228600" algn="l" rtl="0" eaLnBrk="1" fontAlgn="base" hangingPunct="1">
        <a:spcBef>
          <a:spcPct val="20000"/>
        </a:spcBef>
        <a:spcAft>
          <a:spcPct val="0"/>
        </a:spcAft>
        <a:buChar char="–"/>
        <a:defRPr sz="2000">
          <a:solidFill>
            <a:schemeClr val="tx1"/>
          </a:solidFill>
          <a:latin typeface="Arial" charset="0"/>
          <a:ea typeface="+mn-ea"/>
        </a:defRPr>
      </a:lvl4pPr>
      <a:lvl5pPr marL="2057400" indent="-228600" algn="l" rtl="0" eaLnBrk="1" fontAlgn="base" hangingPunct="1">
        <a:spcBef>
          <a:spcPct val="20000"/>
        </a:spcBef>
        <a:spcAft>
          <a:spcPct val="0"/>
        </a:spcAft>
        <a:buChar char="»"/>
        <a:defRPr sz="2000">
          <a:solidFill>
            <a:schemeClr val="tx1"/>
          </a:solidFill>
          <a:latin typeface="Arial" charset="0"/>
          <a:ea typeface="+mn-ea"/>
        </a:defRPr>
      </a:lvl5pPr>
      <a:lvl6pPr marL="2514600" indent="-228600" algn="l" rtl="0" eaLnBrk="1" fontAlgn="base" hangingPunct="1">
        <a:spcBef>
          <a:spcPct val="20000"/>
        </a:spcBef>
        <a:spcAft>
          <a:spcPct val="0"/>
        </a:spcAft>
        <a:buChar char="»"/>
        <a:defRPr sz="2000">
          <a:solidFill>
            <a:schemeClr val="tx1"/>
          </a:solidFill>
          <a:latin typeface="+mn-lt"/>
          <a:ea typeface="+mn-ea"/>
        </a:defRPr>
      </a:lvl6pPr>
      <a:lvl7pPr marL="2971800" indent="-228600" algn="l" rtl="0" eaLnBrk="1" fontAlgn="base" hangingPunct="1">
        <a:spcBef>
          <a:spcPct val="20000"/>
        </a:spcBef>
        <a:spcAft>
          <a:spcPct val="0"/>
        </a:spcAft>
        <a:buChar char="»"/>
        <a:defRPr sz="2000">
          <a:solidFill>
            <a:schemeClr val="tx1"/>
          </a:solidFill>
          <a:latin typeface="+mn-lt"/>
          <a:ea typeface="+mn-ea"/>
        </a:defRPr>
      </a:lvl7pPr>
      <a:lvl8pPr marL="3429000" indent="-228600" algn="l" rtl="0" eaLnBrk="1" fontAlgn="base" hangingPunct="1">
        <a:spcBef>
          <a:spcPct val="20000"/>
        </a:spcBef>
        <a:spcAft>
          <a:spcPct val="0"/>
        </a:spcAft>
        <a:buChar char="»"/>
        <a:defRPr sz="2000">
          <a:solidFill>
            <a:schemeClr val="tx1"/>
          </a:solidFill>
          <a:latin typeface="+mn-lt"/>
          <a:ea typeface="+mn-ea"/>
        </a:defRPr>
      </a:lvl8pPr>
      <a:lvl9pPr marL="3886200" indent="-228600" algn="l" rtl="0" eaLnBrk="1" fontAlgn="base" hangingPunct="1">
        <a:spcBef>
          <a:spcPct val="20000"/>
        </a:spcBef>
        <a:spcAft>
          <a:spcPct val="0"/>
        </a:spcAft>
        <a:buChar char="»"/>
        <a:defRPr sz="2000">
          <a:solidFill>
            <a:schemeClr val="tx1"/>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52400" y="76200"/>
            <a:ext cx="7772400" cy="8382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152400" y="1295400"/>
            <a:ext cx="8763000" cy="4572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9" name="Date Placeholder 3"/>
          <p:cNvSpPr>
            <a:spLocks noGrp="1"/>
          </p:cNvSpPr>
          <p:nvPr>
            <p:ph type="dt" sz="half" idx="2"/>
          </p:nvPr>
        </p:nvSpPr>
        <p:spPr bwMode="auto">
          <a:xfrm>
            <a:off x="685800" y="6248400"/>
            <a:ext cx="19050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eaLnBrk="0" hangingPunct="0">
              <a:defRPr sz="1400">
                <a:latin typeface="Arial" charset="0"/>
                <a:ea typeface="+mn-ea"/>
                <a:cs typeface="+mn-cs"/>
              </a:defRPr>
            </a:lvl1pPr>
          </a:lstStyle>
          <a:p>
            <a:pPr>
              <a:defRPr/>
            </a:pPr>
            <a:endParaRPr lang="en-US" dirty="0"/>
          </a:p>
        </p:txBody>
      </p:sp>
      <p:sp>
        <p:nvSpPr>
          <p:cNvPr id="10" name="Footer Placeholder 4"/>
          <p:cNvSpPr>
            <a:spLocks noGrp="1"/>
          </p:cNvSpPr>
          <p:nvPr>
            <p:ph type="ftr" sz="quarter" idx="3"/>
          </p:nvPr>
        </p:nvSpPr>
        <p:spPr bwMode="auto">
          <a:xfrm>
            <a:off x="3124200" y="6248400"/>
            <a:ext cx="2895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ctr" eaLnBrk="0" hangingPunct="0">
              <a:defRPr sz="1400">
                <a:latin typeface="Arial" charset="0"/>
                <a:ea typeface="+mn-ea"/>
                <a:cs typeface="+mn-cs"/>
              </a:defRPr>
            </a:lvl1pPr>
          </a:lstStyle>
          <a:p>
            <a:pPr>
              <a:defRPr/>
            </a:pPr>
            <a:r>
              <a:rPr lang="en-US" dirty="0" smtClean="0"/>
              <a:t>1.  SCOA Regulation</a:t>
            </a:r>
            <a:endParaRPr lang="en-US" dirty="0"/>
          </a:p>
        </p:txBody>
      </p:sp>
      <p:sp>
        <p:nvSpPr>
          <p:cNvPr id="11" name="Slide Number Placeholder 5"/>
          <p:cNvSpPr>
            <a:spLocks noGrp="1"/>
          </p:cNvSpPr>
          <p:nvPr>
            <p:ph type="sldNum" sz="quarter" idx="4"/>
          </p:nvPr>
        </p:nvSpPr>
        <p:spPr bwMode="auto">
          <a:xfrm>
            <a:off x="6934200" y="6400800"/>
            <a:ext cx="19050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r" eaLnBrk="0" hangingPunct="0">
              <a:defRPr sz="1000" b="1">
                <a:solidFill>
                  <a:schemeClr val="bg2"/>
                </a:solidFill>
                <a:latin typeface="Arial Bold Italic" pitchFamily="1" charset="0"/>
                <a:ea typeface="+mn-ea"/>
                <a:cs typeface="+mn-cs"/>
              </a:defRPr>
            </a:lvl1pPr>
          </a:lstStyle>
          <a:p>
            <a:pPr>
              <a:defRPr/>
            </a:pPr>
            <a:fld id="{CCA99A60-AA1C-4461-8F7F-624D263E98EF}" type="slidenum">
              <a:rPr lang="en-US" smtClean="0"/>
              <a:pPr>
                <a:defRPr/>
              </a:pPr>
              <a:t>‹#›</a:t>
            </a:fld>
            <a:endParaRPr lang="en-US" dirty="0"/>
          </a:p>
        </p:txBody>
      </p:sp>
    </p:spTree>
  </p:cSld>
  <p:clrMap bg1="lt1" tx1="dk1" bg2="lt2" tx2="dk2" accent1="accent1" accent2="accent2" accent3="accent3" accent4="accent4" accent5="accent5" accent6="accent6" hlink="hlink" folHlink="folHlink"/>
  <p:sldLayoutIdLst>
    <p:sldLayoutId id="2147483847" r:id="rId1"/>
  </p:sldLayoutIdLst>
  <p:hf hdr="0" ftr="0" dt="0"/>
  <p:txStyles>
    <p:titleStyle>
      <a:lvl1pPr algn="l" rtl="0" eaLnBrk="1" fontAlgn="base" hangingPunct="1">
        <a:spcBef>
          <a:spcPct val="0"/>
        </a:spcBef>
        <a:spcAft>
          <a:spcPct val="0"/>
        </a:spcAft>
        <a:defRPr sz="3000">
          <a:solidFill>
            <a:schemeClr val="bg1"/>
          </a:solidFill>
          <a:latin typeface="Arial" charset="0"/>
          <a:ea typeface="+mj-ea"/>
          <a:cs typeface="+mj-cs"/>
        </a:defRPr>
      </a:lvl1pPr>
      <a:lvl2pPr algn="l" rtl="0" eaLnBrk="1" fontAlgn="base" hangingPunct="1">
        <a:spcBef>
          <a:spcPct val="0"/>
        </a:spcBef>
        <a:spcAft>
          <a:spcPct val="0"/>
        </a:spcAft>
        <a:defRPr sz="3000">
          <a:solidFill>
            <a:schemeClr val="bg1"/>
          </a:solidFill>
          <a:latin typeface="Arial" charset="0"/>
          <a:ea typeface="Osaka" pitchFamily="1" charset="-128"/>
        </a:defRPr>
      </a:lvl2pPr>
      <a:lvl3pPr algn="l" rtl="0" eaLnBrk="1" fontAlgn="base" hangingPunct="1">
        <a:spcBef>
          <a:spcPct val="0"/>
        </a:spcBef>
        <a:spcAft>
          <a:spcPct val="0"/>
        </a:spcAft>
        <a:defRPr sz="3000">
          <a:solidFill>
            <a:schemeClr val="bg1"/>
          </a:solidFill>
          <a:latin typeface="Arial" charset="0"/>
          <a:ea typeface="Osaka" pitchFamily="1" charset="-128"/>
        </a:defRPr>
      </a:lvl3pPr>
      <a:lvl4pPr algn="l" rtl="0" eaLnBrk="1" fontAlgn="base" hangingPunct="1">
        <a:spcBef>
          <a:spcPct val="0"/>
        </a:spcBef>
        <a:spcAft>
          <a:spcPct val="0"/>
        </a:spcAft>
        <a:defRPr sz="3000">
          <a:solidFill>
            <a:schemeClr val="bg1"/>
          </a:solidFill>
          <a:latin typeface="Arial" charset="0"/>
          <a:ea typeface="Osaka" pitchFamily="1" charset="-128"/>
        </a:defRPr>
      </a:lvl4pPr>
      <a:lvl5pPr algn="l" rtl="0" eaLnBrk="1" fontAlgn="base" hangingPunct="1">
        <a:spcBef>
          <a:spcPct val="0"/>
        </a:spcBef>
        <a:spcAft>
          <a:spcPct val="0"/>
        </a:spcAft>
        <a:defRPr sz="3000">
          <a:solidFill>
            <a:schemeClr val="bg1"/>
          </a:solidFill>
          <a:latin typeface="Arial" charset="0"/>
          <a:ea typeface="Osaka" pitchFamily="1" charset="-128"/>
        </a:defRPr>
      </a:lvl5pPr>
      <a:lvl6pPr marL="457200" algn="l" rtl="0" eaLnBrk="1" fontAlgn="base" hangingPunct="1">
        <a:spcBef>
          <a:spcPct val="0"/>
        </a:spcBef>
        <a:spcAft>
          <a:spcPct val="0"/>
        </a:spcAft>
        <a:defRPr sz="3000">
          <a:solidFill>
            <a:schemeClr val="bg1"/>
          </a:solidFill>
          <a:latin typeface="Arial Bold" pitchFamily="1" charset="0"/>
          <a:ea typeface="Osaka" pitchFamily="1" charset="-128"/>
        </a:defRPr>
      </a:lvl6pPr>
      <a:lvl7pPr marL="914400" algn="l" rtl="0" eaLnBrk="1" fontAlgn="base" hangingPunct="1">
        <a:spcBef>
          <a:spcPct val="0"/>
        </a:spcBef>
        <a:spcAft>
          <a:spcPct val="0"/>
        </a:spcAft>
        <a:defRPr sz="3000">
          <a:solidFill>
            <a:schemeClr val="bg1"/>
          </a:solidFill>
          <a:latin typeface="Arial Bold" pitchFamily="1" charset="0"/>
          <a:ea typeface="Osaka" pitchFamily="1" charset="-128"/>
        </a:defRPr>
      </a:lvl7pPr>
      <a:lvl8pPr marL="1371600" algn="l" rtl="0" eaLnBrk="1" fontAlgn="base" hangingPunct="1">
        <a:spcBef>
          <a:spcPct val="0"/>
        </a:spcBef>
        <a:spcAft>
          <a:spcPct val="0"/>
        </a:spcAft>
        <a:defRPr sz="3000">
          <a:solidFill>
            <a:schemeClr val="bg1"/>
          </a:solidFill>
          <a:latin typeface="Arial Bold" pitchFamily="1" charset="0"/>
          <a:ea typeface="Osaka" pitchFamily="1" charset="-128"/>
        </a:defRPr>
      </a:lvl8pPr>
      <a:lvl9pPr marL="1828800" algn="l" rtl="0" eaLnBrk="1" fontAlgn="base" hangingPunct="1">
        <a:spcBef>
          <a:spcPct val="0"/>
        </a:spcBef>
        <a:spcAft>
          <a:spcPct val="0"/>
        </a:spcAft>
        <a:defRPr sz="3000">
          <a:solidFill>
            <a:schemeClr val="bg1"/>
          </a:solidFill>
          <a:latin typeface="Arial Bold" pitchFamily="1" charset="0"/>
          <a:ea typeface="Osaka" pitchFamily="1" charset="-128"/>
        </a:defRPr>
      </a:lvl9pPr>
    </p:titleStyle>
    <p:bodyStyle>
      <a:lvl1pPr marL="342900" indent="-342900" algn="l" rtl="0" eaLnBrk="1" fontAlgn="base" hangingPunct="1">
        <a:spcBef>
          <a:spcPct val="20000"/>
        </a:spcBef>
        <a:spcAft>
          <a:spcPct val="0"/>
        </a:spcAft>
        <a:buChar char="•"/>
        <a:defRPr sz="2000">
          <a:solidFill>
            <a:schemeClr val="tx1"/>
          </a:solidFill>
          <a:latin typeface="Arial" charset="0"/>
          <a:ea typeface="+mn-ea"/>
          <a:cs typeface="+mn-cs"/>
        </a:defRPr>
      </a:lvl1pPr>
      <a:lvl2pPr marL="742950" indent="-285750" algn="l" rtl="0" eaLnBrk="1" fontAlgn="base" hangingPunct="1">
        <a:spcBef>
          <a:spcPct val="20000"/>
        </a:spcBef>
        <a:spcAft>
          <a:spcPct val="0"/>
        </a:spcAft>
        <a:buChar char="–"/>
        <a:defRPr sz="2000">
          <a:solidFill>
            <a:schemeClr val="tx1"/>
          </a:solidFill>
          <a:latin typeface="Arial" charset="0"/>
          <a:ea typeface="+mn-ea"/>
        </a:defRPr>
      </a:lvl2pPr>
      <a:lvl3pPr marL="1143000" indent="-228600" algn="l" rtl="0" eaLnBrk="1" fontAlgn="base" hangingPunct="1">
        <a:spcBef>
          <a:spcPct val="20000"/>
        </a:spcBef>
        <a:spcAft>
          <a:spcPct val="0"/>
        </a:spcAft>
        <a:buChar char="•"/>
        <a:defRPr sz="2000">
          <a:solidFill>
            <a:schemeClr val="tx1"/>
          </a:solidFill>
          <a:latin typeface="Arial" charset="0"/>
          <a:ea typeface="+mn-ea"/>
        </a:defRPr>
      </a:lvl3pPr>
      <a:lvl4pPr marL="1600200" indent="-228600" algn="l" rtl="0" eaLnBrk="1" fontAlgn="base" hangingPunct="1">
        <a:spcBef>
          <a:spcPct val="20000"/>
        </a:spcBef>
        <a:spcAft>
          <a:spcPct val="0"/>
        </a:spcAft>
        <a:buChar char="–"/>
        <a:defRPr sz="2000">
          <a:solidFill>
            <a:schemeClr val="tx1"/>
          </a:solidFill>
          <a:latin typeface="Arial" charset="0"/>
          <a:ea typeface="+mn-ea"/>
        </a:defRPr>
      </a:lvl4pPr>
      <a:lvl5pPr marL="2057400" indent="-228600" algn="l" rtl="0" eaLnBrk="1" fontAlgn="base" hangingPunct="1">
        <a:spcBef>
          <a:spcPct val="20000"/>
        </a:spcBef>
        <a:spcAft>
          <a:spcPct val="0"/>
        </a:spcAft>
        <a:buChar char="»"/>
        <a:defRPr sz="2000">
          <a:solidFill>
            <a:schemeClr val="tx1"/>
          </a:solidFill>
          <a:latin typeface="Arial" charset="0"/>
          <a:ea typeface="+mn-ea"/>
        </a:defRPr>
      </a:lvl5pPr>
      <a:lvl6pPr marL="2514600" indent="-228600" algn="l" rtl="0" eaLnBrk="1" fontAlgn="base" hangingPunct="1">
        <a:spcBef>
          <a:spcPct val="20000"/>
        </a:spcBef>
        <a:spcAft>
          <a:spcPct val="0"/>
        </a:spcAft>
        <a:buChar char="»"/>
        <a:defRPr sz="2000">
          <a:solidFill>
            <a:schemeClr val="tx1"/>
          </a:solidFill>
          <a:latin typeface="+mn-lt"/>
          <a:ea typeface="+mn-ea"/>
        </a:defRPr>
      </a:lvl6pPr>
      <a:lvl7pPr marL="2971800" indent="-228600" algn="l" rtl="0" eaLnBrk="1" fontAlgn="base" hangingPunct="1">
        <a:spcBef>
          <a:spcPct val="20000"/>
        </a:spcBef>
        <a:spcAft>
          <a:spcPct val="0"/>
        </a:spcAft>
        <a:buChar char="»"/>
        <a:defRPr sz="2000">
          <a:solidFill>
            <a:schemeClr val="tx1"/>
          </a:solidFill>
          <a:latin typeface="+mn-lt"/>
          <a:ea typeface="+mn-ea"/>
        </a:defRPr>
      </a:lvl7pPr>
      <a:lvl8pPr marL="3429000" indent="-228600" algn="l" rtl="0" eaLnBrk="1" fontAlgn="base" hangingPunct="1">
        <a:spcBef>
          <a:spcPct val="20000"/>
        </a:spcBef>
        <a:spcAft>
          <a:spcPct val="0"/>
        </a:spcAft>
        <a:buChar char="»"/>
        <a:defRPr sz="2000">
          <a:solidFill>
            <a:schemeClr val="tx1"/>
          </a:solidFill>
          <a:latin typeface="+mn-lt"/>
          <a:ea typeface="+mn-ea"/>
        </a:defRPr>
      </a:lvl8pPr>
      <a:lvl9pPr marL="3886200" indent="-228600" algn="l" rtl="0" eaLnBrk="1" fontAlgn="base" hangingPunct="1">
        <a:spcBef>
          <a:spcPct val="20000"/>
        </a:spcBef>
        <a:spcAft>
          <a:spcPct val="0"/>
        </a:spcAft>
        <a:buChar char="»"/>
        <a:defRPr sz="2000">
          <a:solidFill>
            <a:schemeClr val="tx1"/>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2050" name="Picture 8" descr="Powerpoint Presentation Banner"/>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0" y="5961105"/>
            <a:ext cx="9144000" cy="896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1" name="Picture 9" descr="Powerpoint Presentation T Banner"/>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15875" y="0"/>
            <a:ext cx="9177338"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2" name="Rectangle 2"/>
          <p:cNvSpPr>
            <a:spLocks noGrp="1" noChangeArrowheads="1"/>
          </p:cNvSpPr>
          <p:nvPr>
            <p:ph type="title"/>
          </p:nvPr>
        </p:nvSpPr>
        <p:spPr bwMode="auto">
          <a:xfrm>
            <a:off x="152400" y="76200"/>
            <a:ext cx="7772400" cy="83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2053" name="Rectangle 3"/>
          <p:cNvSpPr>
            <a:spLocks noGrp="1" noChangeArrowheads="1"/>
          </p:cNvSpPr>
          <p:nvPr>
            <p:ph type="body" idx="1"/>
          </p:nvPr>
        </p:nvSpPr>
        <p:spPr bwMode="auto">
          <a:xfrm>
            <a:off x="152400" y="1295400"/>
            <a:ext cx="8763000" cy="457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5124"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0" hangingPunct="0">
              <a:defRPr sz="1400">
                <a:solidFill>
                  <a:srgbClr val="000000"/>
                </a:solidFill>
                <a:latin typeface="Arial" charset="0"/>
                <a:ea typeface="+mn-ea"/>
                <a:cs typeface="+mn-cs"/>
              </a:defRPr>
            </a:lvl1pPr>
          </a:lstStyle>
          <a:p>
            <a:pPr>
              <a:defRPr/>
            </a:pPr>
            <a:endParaRPr lang="en-US"/>
          </a:p>
        </p:txBody>
      </p:sp>
      <p:sp>
        <p:nvSpPr>
          <p:cNvPr id="5125"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0" hangingPunct="0">
              <a:defRPr sz="1400">
                <a:solidFill>
                  <a:srgbClr val="000000"/>
                </a:solidFill>
                <a:latin typeface="Arial" charset="0"/>
                <a:ea typeface="+mn-ea"/>
                <a:cs typeface="+mn-cs"/>
              </a:defRPr>
            </a:lvl1pPr>
          </a:lstStyle>
          <a:p>
            <a:pPr>
              <a:defRPr/>
            </a:pPr>
            <a:endParaRPr lang="en-US"/>
          </a:p>
        </p:txBody>
      </p:sp>
      <p:sp>
        <p:nvSpPr>
          <p:cNvPr id="5126" name="Rectangle 6"/>
          <p:cNvSpPr>
            <a:spLocks noGrp="1" noChangeArrowheads="1"/>
          </p:cNvSpPr>
          <p:nvPr>
            <p:ph type="sldNum" sz="quarter" idx="4"/>
          </p:nvPr>
        </p:nvSpPr>
        <p:spPr bwMode="auto">
          <a:xfrm>
            <a:off x="6934200" y="64008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sz="1000" b="1">
                <a:solidFill>
                  <a:srgbClr val="808080"/>
                </a:solidFill>
                <a:latin typeface="Arial Bold Italic" pitchFamily="1" charset="0"/>
                <a:ea typeface="+mn-ea"/>
                <a:cs typeface="+mn-cs"/>
              </a:defRPr>
            </a:lvl1pPr>
          </a:lstStyle>
          <a:p>
            <a:pPr>
              <a:defRPr/>
            </a:pPr>
            <a:fld id="{B57BFA17-BC4F-40AC-9021-ABED86F76C3C}" type="slidenum">
              <a:rPr lang="en-US"/>
              <a:pPr>
                <a:defRPr/>
              </a:pPr>
              <a:t>‹#›</a:t>
            </a:fld>
            <a:endParaRPr lang="en-US" sz="1400"/>
          </a:p>
        </p:txBody>
      </p:sp>
    </p:spTree>
    <p:extLst>
      <p:ext uri="{BB962C8B-B14F-4D97-AF65-F5344CB8AC3E}">
        <p14:creationId xmlns:p14="http://schemas.microsoft.com/office/powerpoint/2010/main" val="1213844002"/>
      </p:ext>
    </p:extLst>
  </p:cSld>
  <p:clrMap bg1="lt1" tx1="dk1" bg2="lt2" tx2="dk2" accent1="accent1" accent2="accent2" accent3="accent3" accent4="accent4" accent5="accent5" accent6="accent6" hlink="hlink" folHlink="folHlink"/>
  <p:sldLayoutIdLst>
    <p:sldLayoutId id="2147483849" r:id="rId1"/>
    <p:sldLayoutId id="2147483850" r:id="rId2"/>
    <p:sldLayoutId id="2147483851" r:id="rId3"/>
    <p:sldLayoutId id="2147483852" r:id="rId4"/>
    <p:sldLayoutId id="2147483853" r:id="rId5"/>
    <p:sldLayoutId id="2147483854" r:id="rId6"/>
    <p:sldLayoutId id="2147483855" r:id="rId7"/>
    <p:sldLayoutId id="2147483856" r:id="rId8"/>
    <p:sldLayoutId id="2147483857" r:id="rId9"/>
    <p:sldLayoutId id="2147483858" r:id="rId10"/>
    <p:sldLayoutId id="2147483859" r:id="rId11"/>
  </p:sldLayoutIdLst>
  <p:hf hdr="0" ftr="0" dt="0"/>
  <p:txStyles>
    <p:titleStyle>
      <a:lvl1pPr algn="l" rtl="0" eaLnBrk="0" fontAlgn="base" hangingPunct="0">
        <a:spcBef>
          <a:spcPct val="0"/>
        </a:spcBef>
        <a:spcAft>
          <a:spcPct val="0"/>
        </a:spcAft>
        <a:defRPr sz="3000">
          <a:solidFill>
            <a:schemeClr val="bg1"/>
          </a:solidFill>
          <a:latin typeface="+mj-lt"/>
          <a:ea typeface="+mj-ea"/>
          <a:cs typeface="Osaka"/>
        </a:defRPr>
      </a:lvl1pPr>
      <a:lvl2pPr algn="l" rtl="0" eaLnBrk="0" fontAlgn="base" hangingPunct="0">
        <a:spcBef>
          <a:spcPct val="0"/>
        </a:spcBef>
        <a:spcAft>
          <a:spcPct val="0"/>
        </a:spcAft>
        <a:defRPr sz="3000">
          <a:solidFill>
            <a:schemeClr val="bg1"/>
          </a:solidFill>
          <a:latin typeface="Arial Bold" pitchFamily="1" charset="0"/>
          <a:ea typeface="Osaka" pitchFamily="1" charset="-128"/>
          <a:cs typeface="Osaka"/>
        </a:defRPr>
      </a:lvl2pPr>
      <a:lvl3pPr algn="l" rtl="0" eaLnBrk="0" fontAlgn="base" hangingPunct="0">
        <a:spcBef>
          <a:spcPct val="0"/>
        </a:spcBef>
        <a:spcAft>
          <a:spcPct val="0"/>
        </a:spcAft>
        <a:defRPr sz="3000">
          <a:solidFill>
            <a:schemeClr val="bg1"/>
          </a:solidFill>
          <a:latin typeface="Arial Bold" pitchFamily="1" charset="0"/>
          <a:ea typeface="Osaka" pitchFamily="1" charset="-128"/>
          <a:cs typeface="Osaka"/>
        </a:defRPr>
      </a:lvl3pPr>
      <a:lvl4pPr algn="l" rtl="0" eaLnBrk="0" fontAlgn="base" hangingPunct="0">
        <a:spcBef>
          <a:spcPct val="0"/>
        </a:spcBef>
        <a:spcAft>
          <a:spcPct val="0"/>
        </a:spcAft>
        <a:defRPr sz="3000">
          <a:solidFill>
            <a:schemeClr val="bg1"/>
          </a:solidFill>
          <a:latin typeface="Arial Bold" pitchFamily="1" charset="0"/>
          <a:ea typeface="Osaka" pitchFamily="1" charset="-128"/>
          <a:cs typeface="Osaka"/>
        </a:defRPr>
      </a:lvl4pPr>
      <a:lvl5pPr algn="l" rtl="0" eaLnBrk="0" fontAlgn="base" hangingPunct="0">
        <a:spcBef>
          <a:spcPct val="0"/>
        </a:spcBef>
        <a:spcAft>
          <a:spcPct val="0"/>
        </a:spcAft>
        <a:defRPr sz="3000">
          <a:solidFill>
            <a:schemeClr val="bg1"/>
          </a:solidFill>
          <a:latin typeface="Arial Bold" pitchFamily="1" charset="0"/>
          <a:ea typeface="Osaka" pitchFamily="1" charset="-128"/>
          <a:cs typeface="Osaka"/>
        </a:defRPr>
      </a:lvl5pPr>
      <a:lvl6pPr marL="457200" algn="l" rtl="0" fontAlgn="base">
        <a:spcBef>
          <a:spcPct val="0"/>
        </a:spcBef>
        <a:spcAft>
          <a:spcPct val="0"/>
        </a:spcAft>
        <a:defRPr sz="3000">
          <a:solidFill>
            <a:schemeClr val="bg1"/>
          </a:solidFill>
          <a:latin typeface="Arial Bold" pitchFamily="1" charset="0"/>
          <a:ea typeface="Osaka" pitchFamily="1" charset="-128"/>
        </a:defRPr>
      </a:lvl6pPr>
      <a:lvl7pPr marL="914400" algn="l" rtl="0" fontAlgn="base">
        <a:spcBef>
          <a:spcPct val="0"/>
        </a:spcBef>
        <a:spcAft>
          <a:spcPct val="0"/>
        </a:spcAft>
        <a:defRPr sz="3000">
          <a:solidFill>
            <a:schemeClr val="bg1"/>
          </a:solidFill>
          <a:latin typeface="Arial Bold" pitchFamily="1" charset="0"/>
          <a:ea typeface="Osaka" pitchFamily="1" charset="-128"/>
        </a:defRPr>
      </a:lvl7pPr>
      <a:lvl8pPr marL="1371600" algn="l" rtl="0" fontAlgn="base">
        <a:spcBef>
          <a:spcPct val="0"/>
        </a:spcBef>
        <a:spcAft>
          <a:spcPct val="0"/>
        </a:spcAft>
        <a:defRPr sz="3000">
          <a:solidFill>
            <a:schemeClr val="bg1"/>
          </a:solidFill>
          <a:latin typeface="Arial Bold" pitchFamily="1" charset="0"/>
          <a:ea typeface="Osaka" pitchFamily="1" charset="-128"/>
        </a:defRPr>
      </a:lvl8pPr>
      <a:lvl9pPr marL="1828800" algn="l" rtl="0" fontAlgn="base">
        <a:spcBef>
          <a:spcPct val="0"/>
        </a:spcBef>
        <a:spcAft>
          <a:spcPct val="0"/>
        </a:spcAft>
        <a:defRPr sz="3000">
          <a:solidFill>
            <a:schemeClr val="bg1"/>
          </a:solidFill>
          <a:latin typeface="Arial Bold" pitchFamily="1" charset="0"/>
          <a:ea typeface="Osaka" pitchFamily="1" charset="-128"/>
        </a:defRPr>
      </a:lvl9pPr>
    </p:titleStyle>
    <p:bodyStyle>
      <a:lvl1pPr marL="342900" indent="-342900" algn="l" rtl="0" eaLnBrk="0" fontAlgn="base" hangingPunct="0">
        <a:spcBef>
          <a:spcPct val="20000"/>
        </a:spcBef>
        <a:spcAft>
          <a:spcPct val="0"/>
        </a:spcAft>
        <a:buChar char="•"/>
        <a:defRPr sz="2000">
          <a:solidFill>
            <a:schemeClr val="tx1"/>
          </a:solidFill>
          <a:latin typeface="+mn-lt"/>
          <a:ea typeface="+mn-ea"/>
          <a:cs typeface="Osaka"/>
        </a:defRPr>
      </a:lvl1pPr>
      <a:lvl2pPr marL="742950" indent="-285750" algn="l" rtl="0" eaLnBrk="0" fontAlgn="base" hangingPunct="0">
        <a:spcBef>
          <a:spcPct val="20000"/>
        </a:spcBef>
        <a:spcAft>
          <a:spcPct val="0"/>
        </a:spcAft>
        <a:buChar char="–"/>
        <a:defRPr sz="2000">
          <a:solidFill>
            <a:schemeClr val="tx1"/>
          </a:solidFill>
          <a:latin typeface="+mn-lt"/>
          <a:ea typeface="+mn-ea"/>
          <a:cs typeface="Osaka"/>
        </a:defRPr>
      </a:lvl2pPr>
      <a:lvl3pPr marL="1143000" indent="-228600" algn="l" rtl="0" eaLnBrk="0" fontAlgn="base" hangingPunct="0">
        <a:spcBef>
          <a:spcPct val="20000"/>
        </a:spcBef>
        <a:spcAft>
          <a:spcPct val="0"/>
        </a:spcAft>
        <a:buChar char="•"/>
        <a:defRPr sz="2000">
          <a:solidFill>
            <a:schemeClr val="tx1"/>
          </a:solidFill>
          <a:latin typeface="+mn-lt"/>
          <a:ea typeface="+mn-ea"/>
          <a:cs typeface="Osaka"/>
        </a:defRPr>
      </a:lvl3pPr>
      <a:lvl4pPr marL="1600200" indent="-228600" algn="l" rtl="0" eaLnBrk="0" fontAlgn="base" hangingPunct="0">
        <a:spcBef>
          <a:spcPct val="20000"/>
        </a:spcBef>
        <a:spcAft>
          <a:spcPct val="0"/>
        </a:spcAft>
        <a:buChar char="–"/>
        <a:defRPr sz="2000">
          <a:solidFill>
            <a:schemeClr val="tx1"/>
          </a:solidFill>
          <a:latin typeface="+mn-lt"/>
          <a:ea typeface="+mn-ea"/>
          <a:cs typeface="Osaka"/>
        </a:defRPr>
      </a:lvl4pPr>
      <a:lvl5pPr marL="2057400" indent="-228600" algn="l" rtl="0" eaLnBrk="0" fontAlgn="base" hangingPunct="0">
        <a:spcBef>
          <a:spcPct val="20000"/>
        </a:spcBef>
        <a:spcAft>
          <a:spcPct val="0"/>
        </a:spcAft>
        <a:buChar char="»"/>
        <a:defRPr sz="2000">
          <a:solidFill>
            <a:schemeClr val="tx1"/>
          </a:solidFill>
          <a:latin typeface="+mn-lt"/>
          <a:ea typeface="+mn-ea"/>
          <a:cs typeface="Osaka"/>
        </a:defRPr>
      </a:lvl5pPr>
      <a:lvl6pPr marL="2514600" indent="-228600" algn="l" rtl="0" fontAlgn="base">
        <a:spcBef>
          <a:spcPct val="20000"/>
        </a:spcBef>
        <a:spcAft>
          <a:spcPct val="0"/>
        </a:spcAft>
        <a:buChar char="»"/>
        <a:defRPr sz="2000">
          <a:solidFill>
            <a:schemeClr val="tx1"/>
          </a:solidFill>
          <a:latin typeface="+mn-lt"/>
          <a:ea typeface="+mn-ea"/>
        </a:defRPr>
      </a:lvl6pPr>
      <a:lvl7pPr marL="2971800" indent="-228600" algn="l" rtl="0" fontAlgn="base">
        <a:spcBef>
          <a:spcPct val="20000"/>
        </a:spcBef>
        <a:spcAft>
          <a:spcPct val="0"/>
        </a:spcAft>
        <a:buChar char="»"/>
        <a:defRPr sz="2000">
          <a:solidFill>
            <a:schemeClr val="tx1"/>
          </a:solidFill>
          <a:latin typeface="+mn-lt"/>
          <a:ea typeface="+mn-ea"/>
        </a:defRPr>
      </a:lvl7pPr>
      <a:lvl8pPr marL="3429000" indent="-228600" algn="l" rtl="0" fontAlgn="base">
        <a:spcBef>
          <a:spcPct val="20000"/>
        </a:spcBef>
        <a:spcAft>
          <a:spcPct val="0"/>
        </a:spcAft>
        <a:buChar char="»"/>
        <a:defRPr sz="2000">
          <a:solidFill>
            <a:schemeClr val="tx1"/>
          </a:solidFill>
          <a:latin typeface="+mn-lt"/>
          <a:ea typeface="+mn-ea"/>
        </a:defRPr>
      </a:lvl8pPr>
      <a:lvl9pPr marL="3886200" indent="-228600" algn="l" rtl="0" fontAlgn="base">
        <a:spcBef>
          <a:spcPct val="20000"/>
        </a:spcBef>
        <a:spcAft>
          <a:spcPct val="0"/>
        </a:spcAft>
        <a:buChar char="»"/>
        <a:defRPr sz="2000">
          <a:solidFill>
            <a:schemeClr val="tx1"/>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2" name="Picture 11" descr="Powerpoint Presentation3"/>
          <p:cNvPicPr>
            <a:picLocks noChangeAspect="1" noChangeArrowheads="1"/>
          </p:cNvPicPr>
          <p:nvPr/>
        </p:nvPicPr>
        <p:blipFill>
          <a:blip r:embed="rId3"/>
          <a:srcRect/>
          <a:stretch>
            <a:fillRect/>
          </a:stretch>
        </p:blipFill>
        <p:spPr bwMode="auto">
          <a:xfrm>
            <a:off x="0" y="0"/>
            <a:ext cx="9177338" cy="6891338"/>
          </a:xfrm>
          <a:prstGeom prst="rect">
            <a:avLst/>
          </a:prstGeom>
          <a:noFill/>
          <a:ln w="9525">
            <a:noFill/>
            <a:miter lim="800000"/>
            <a:headEnd/>
            <a:tailEnd/>
          </a:ln>
        </p:spPr>
      </p:pic>
      <p:sp>
        <p:nvSpPr>
          <p:cNvPr id="10243" name="Rectangle 12"/>
          <p:cNvSpPr>
            <a:spLocks noGrp="1" noChangeArrowheads="1"/>
          </p:cNvSpPr>
          <p:nvPr>
            <p:ph type="ctrTitle" idx="4294967295"/>
          </p:nvPr>
        </p:nvSpPr>
        <p:spPr>
          <a:xfrm>
            <a:off x="0" y="1916113"/>
            <a:ext cx="8532813" cy="2160587"/>
          </a:xfrm>
        </p:spPr>
        <p:txBody>
          <a:bodyPr/>
          <a:lstStyle/>
          <a:p>
            <a:pPr algn="ctr"/>
            <a:r>
              <a:rPr lang="en-ZA" sz="3600" dirty="0" err="1" smtClean="0"/>
              <a:t>mSCOA</a:t>
            </a:r>
            <a:r>
              <a:rPr lang="en-ZA" sz="3600" dirty="0" smtClean="0"/>
              <a:t> :  Position Paper – Reporting (Draft)</a:t>
            </a:r>
            <a:br>
              <a:rPr lang="en-ZA" sz="3600" dirty="0" smtClean="0"/>
            </a:br>
            <a:r>
              <a:rPr lang="en-ZA" sz="3600" dirty="0" smtClean="0"/>
              <a:t/>
            </a:r>
            <a:br>
              <a:rPr lang="en-ZA" sz="3600" dirty="0" smtClean="0"/>
            </a:br>
            <a:r>
              <a:rPr lang="en-ZA" sz="3600" dirty="0" smtClean="0"/>
              <a:t> </a:t>
            </a:r>
            <a:endParaRPr lang="en-US" sz="2800" dirty="0" smtClean="0">
              <a:latin typeface="Arial Bold" pitchFamily="34" charset="0"/>
              <a:ea typeface="Osaka"/>
              <a:cs typeface="Osaka"/>
            </a:endParaRPr>
          </a:p>
        </p:txBody>
      </p:sp>
      <p:sp>
        <p:nvSpPr>
          <p:cNvPr id="5" name="Rectangle 14"/>
          <p:cNvSpPr>
            <a:spLocks noChangeArrowheads="1"/>
          </p:cNvSpPr>
          <p:nvPr/>
        </p:nvSpPr>
        <p:spPr bwMode="auto">
          <a:xfrm>
            <a:off x="395536" y="4924400"/>
            <a:ext cx="8689975" cy="304800"/>
          </a:xfrm>
          <a:prstGeom prst="rect">
            <a:avLst/>
          </a:prstGeom>
          <a:noFill/>
          <a:ln w="9525">
            <a:noFill/>
            <a:miter lim="800000"/>
            <a:headEnd/>
            <a:tailEnd/>
          </a:ln>
        </p:spPr>
        <p:txBody>
          <a:bodyPr/>
          <a:lstStyle/>
          <a:p>
            <a:pPr algn="r" fontAlgn="base">
              <a:spcBef>
                <a:spcPct val="20000"/>
              </a:spcBef>
              <a:spcAft>
                <a:spcPct val="0"/>
              </a:spcAft>
            </a:pPr>
            <a:r>
              <a:rPr lang="en-US" sz="1400" b="1" dirty="0">
                <a:solidFill>
                  <a:prstClr val="white"/>
                </a:solidFill>
                <a:cs typeface="Osaka"/>
              </a:rPr>
              <a:t>Presented by National Treasury: Chief Directorate Local Government Budget </a:t>
            </a:r>
            <a:r>
              <a:rPr lang="en-US" sz="1400" b="1" dirty="0" smtClean="0">
                <a:solidFill>
                  <a:prstClr val="white"/>
                </a:solidFill>
                <a:cs typeface="Osaka"/>
              </a:rPr>
              <a:t>Analysis | 22 June 2015 </a:t>
            </a:r>
            <a:endParaRPr lang="en-US" sz="1400" b="1" dirty="0">
              <a:solidFill>
                <a:prstClr val="white"/>
              </a:solidFill>
              <a:cs typeface="Osaka"/>
            </a:endParaRPr>
          </a:p>
          <a:p>
            <a:pPr algn="r" fontAlgn="base">
              <a:spcBef>
                <a:spcPct val="20000"/>
              </a:spcBef>
              <a:spcAft>
                <a:spcPct val="0"/>
              </a:spcAft>
            </a:pPr>
            <a:r>
              <a:rPr lang="en-US" sz="1400" b="1" dirty="0">
                <a:solidFill>
                  <a:prstClr val="white"/>
                </a:solidFill>
                <a:cs typeface="Osaka"/>
              </a:rPr>
              <a:t> </a:t>
            </a:r>
            <a:endParaRPr lang="en-US" sz="1400" dirty="0">
              <a:solidFill>
                <a:prstClr val="white"/>
              </a:solidFill>
              <a:cs typeface="Osaka"/>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idx="4294967295"/>
          </p:nvPr>
        </p:nvSpPr>
        <p:spPr>
          <a:xfrm>
            <a:off x="0" y="0"/>
            <a:ext cx="9144000" cy="1285884"/>
          </a:xfrm>
        </p:spPr>
        <p:txBody>
          <a:bodyPr/>
          <a:lstStyle/>
          <a:p>
            <a:pPr lvl="1"/>
            <a:r>
              <a:rPr lang="en-ZA" sz="2800" b="1" dirty="0" smtClean="0"/>
              <a:t/>
            </a:r>
            <a:br>
              <a:rPr lang="en-ZA" sz="2800" b="1" dirty="0" smtClean="0"/>
            </a:br>
            <a:r>
              <a:rPr lang="en-ZA" sz="2800" b="1" dirty="0" smtClean="0"/>
              <a:t/>
            </a:r>
            <a:br>
              <a:rPr lang="en-ZA" sz="2800" b="1" dirty="0" smtClean="0"/>
            </a:br>
            <a:r>
              <a:rPr lang="en-ZA" sz="2800" b="1" dirty="0" smtClean="0"/>
              <a:t/>
            </a:r>
            <a:br>
              <a:rPr lang="en-ZA" sz="2800" b="1" dirty="0" smtClean="0"/>
            </a:br>
            <a:r>
              <a:rPr lang="en-ZA" sz="2800" b="1" dirty="0" smtClean="0"/>
              <a:t/>
            </a:r>
            <a:br>
              <a:rPr lang="en-ZA" sz="2800" b="1" dirty="0" smtClean="0"/>
            </a:br>
            <a:r>
              <a:rPr lang="en-ZA" sz="2800" b="1" dirty="0" smtClean="0"/>
              <a:t>What has been done to date, Still need to be done and way forward to finalise?</a:t>
            </a:r>
            <a:br>
              <a:rPr lang="en-ZA" sz="2800" b="1" dirty="0" smtClean="0"/>
            </a:br>
            <a:r>
              <a:rPr lang="en-ZA" sz="2800" b="1" dirty="0" smtClean="0"/>
              <a:t/>
            </a:r>
            <a:br>
              <a:rPr lang="en-ZA" sz="2800" b="1" dirty="0" smtClean="0"/>
            </a:br>
            <a:r>
              <a:rPr lang="en-ZA" sz="2800" b="1" dirty="0" smtClean="0"/>
              <a:t/>
            </a:r>
            <a:br>
              <a:rPr lang="en-ZA" sz="2800" b="1" dirty="0" smtClean="0"/>
            </a:br>
            <a:r>
              <a:rPr lang="en-ZA" sz="2800" b="1" dirty="0" smtClean="0"/>
              <a:t/>
            </a:r>
            <a:br>
              <a:rPr lang="en-ZA" sz="2800" b="1" dirty="0" smtClean="0"/>
            </a:br>
            <a:endParaRPr lang="en-US" sz="2800" dirty="0" smtClean="0">
              <a:latin typeface="Arial Bold" pitchFamily="34" charset="0"/>
              <a:ea typeface="Osaka"/>
              <a:cs typeface="Osaka"/>
            </a:endParaRPr>
          </a:p>
        </p:txBody>
      </p:sp>
      <p:graphicFrame>
        <p:nvGraphicFramePr>
          <p:cNvPr id="4" name="Table 3"/>
          <p:cNvGraphicFramePr>
            <a:graphicFrameLocks noGrp="1"/>
          </p:cNvGraphicFramePr>
          <p:nvPr/>
        </p:nvGraphicFramePr>
        <p:xfrm>
          <a:off x="0" y="1071547"/>
          <a:ext cx="9144000" cy="5786454"/>
        </p:xfrm>
        <a:graphic>
          <a:graphicData uri="http://schemas.openxmlformats.org/drawingml/2006/table">
            <a:tbl>
              <a:tblPr/>
              <a:tblGrid>
                <a:gridCol w="5202605"/>
                <a:gridCol w="2084039"/>
                <a:gridCol w="1857356"/>
              </a:tblGrid>
              <a:tr h="728800">
                <a:tc>
                  <a:txBody>
                    <a:bodyPr/>
                    <a:lstStyle/>
                    <a:p>
                      <a:pPr>
                        <a:lnSpc>
                          <a:spcPct val="115000"/>
                        </a:lnSpc>
                        <a:spcBef>
                          <a:spcPts val="600"/>
                        </a:spcBef>
                        <a:spcAft>
                          <a:spcPts val="600"/>
                        </a:spcAft>
                      </a:pPr>
                      <a:r>
                        <a:rPr lang="en-ZA" sz="1800" b="1" dirty="0">
                          <a:solidFill>
                            <a:srgbClr val="FFFFFF"/>
                          </a:solidFill>
                          <a:latin typeface="Calibri"/>
                          <a:ea typeface="Times New Roman"/>
                          <a:cs typeface="Times New Roman"/>
                        </a:rPr>
                        <a:t>Activity </a:t>
                      </a:r>
                      <a:endParaRPr lang="en-ZA" sz="1800" dirty="0">
                        <a:latin typeface="Calibri"/>
                        <a:ea typeface="Times New Roman"/>
                        <a:cs typeface="Times New Roman"/>
                      </a:endParaRPr>
                    </a:p>
                  </a:txBody>
                  <a:tcPr marL="68580" marR="68580" marT="0" marB="0">
                    <a:lnL w="12700" cap="flat" cmpd="sng" algn="ctr">
                      <a:solidFill>
                        <a:srgbClr val="7BA0CD"/>
                      </a:solidFill>
                      <a:prstDash val="solid"/>
                      <a:round/>
                      <a:headEnd type="none" w="med" len="med"/>
                      <a:tailEnd type="none" w="med" len="med"/>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4F81BD"/>
                    </a:solidFill>
                  </a:tcPr>
                </a:tc>
                <a:tc>
                  <a:txBody>
                    <a:bodyPr/>
                    <a:lstStyle/>
                    <a:p>
                      <a:pPr>
                        <a:lnSpc>
                          <a:spcPct val="115000"/>
                        </a:lnSpc>
                        <a:spcBef>
                          <a:spcPts val="600"/>
                        </a:spcBef>
                        <a:spcAft>
                          <a:spcPts val="600"/>
                        </a:spcAft>
                      </a:pPr>
                      <a:r>
                        <a:rPr lang="en-ZA" sz="1800" b="1" dirty="0">
                          <a:solidFill>
                            <a:srgbClr val="FFFFFF"/>
                          </a:solidFill>
                          <a:latin typeface="Calibri"/>
                          <a:ea typeface="Times New Roman"/>
                          <a:cs typeface="Times New Roman"/>
                        </a:rPr>
                        <a:t>Stakeholder Involvement</a:t>
                      </a:r>
                      <a:endParaRPr lang="en-ZA" sz="1800" dirty="0">
                        <a:latin typeface="Calibri"/>
                        <a:ea typeface="Times New Roman"/>
                        <a:cs typeface="Times New Roman"/>
                      </a:endParaRPr>
                    </a:p>
                  </a:txBody>
                  <a:tcPr marL="68580" marR="68580" marT="0" marB="0">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4F81BD"/>
                    </a:solidFill>
                  </a:tcPr>
                </a:tc>
                <a:tc>
                  <a:txBody>
                    <a:bodyPr/>
                    <a:lstStyle/>
                    <a:p>
                      <a:pPr>
                        <a:lnSpc>
                          <a:spcPct val="115000"/>
                        </a:lnSpc>
                        <a:spcBef>
                          <a:spcPts val="600"/>
                        </a:spcBef>
                        <a:spcAft>
                          <a:spcPts val="600"/>
                        </a:spcAft>
                      </a:pPr>
                      <a:r>
                        <a:rPr lang="en-ZA" sz="1800" b="1" dirty="0">
                          <a:solidFill>
                            <a:srgbClr val="FFFFFF"/>
                          </a:solidFill>
                          <a:latin typeface="Calibri"/>
                          <a:ea typeface="Times New Roman"/>
                          <a:cs typeface="Times New Roman"/>
                        </a:rPr>
                        <a:t>Completion Date</a:t>
                      </a:r>
                      <a:endParaRPr lang="en-ZA" sz="1800" dirty="0">
                        <a:latin typeface="Calibri"/>
                        <a:ea typeface="Times New Roman"/>
                        <a:cs typeface="Times New Roman"/>
                      </a:endParaRPr>
                    </a:p>
                  </a:txBody>
                  <a:tcPr marL="68580" marR="68580" marT="0" marB="0">
                    <a:lnL>
                      <a:noFill/>
                    </a:lnL>
                    <a:lnR w="12700" cap="flat" cmpd="sng" algn="ctr">
                      <a:solidFill>
                        <a:srgbClr val="7BA0CD"/>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4F81BD"/>
                    </a:solidFill>
                  </a:tcPr>
                </a:tc>
              </a:tr>
              <a:tr h="364400">
                <a:tc>
                  <a:txBody>
                    <a:bodyPr/>
                    <a:lstStyle/>
                    <a:p>
                      <a:pPr>
                        <a:lnSpc>
                          <a:spcPct val="115000"/>
                        </a:lnSpc>
                        <a:spcBef>
                          <a:spcPts val="600"/>
                        </a:spcBef>
                        <a:spcAft>
                          <a:spcPts val="600"/>
                        </a:spcAft>
                      </a:pPr>
                      <a:r>
                        <a:rPr lang="en-ZA" sz="1800" b="1" dirty="0">
                          <a:latin typeface="Calibri"/>
                          <a:ea typeface="Times New Roman"/>
                          <a:cs typeface="Times New Roman"/>
                        </a:rPr>
                        <a:t>Version 5.4 (</a:t>
                      </a:r>
                      <a:r>
                        <a:rPr lang="en-ZA" sz="1800" b="1" i="1" dirty="0">
                          <a:latin typeface="Calibri"/>
                          <a:ea typeface="Times New Roman"/>
                          <a:cs typeface="Times New Roman"/>
                        </a:rPr>
                        <a:t>final for piloting</a:t>
                      </a:r>
                      <a:r>
                        <a:rPr lang="en-ZA" sz="1800" b="1" dirty="0">
                          <a:latin typeface="Calibri"/>
                          <a:ea typeface="Times New Roman"/>
                          <a:cs typeface="Times New Roman"/>
                        </a:rPr>
                        <a:t>)</a:t>
                      </a:r>
                      <a:endParaRPr lang="en-ZA" sz="1800" dirty="0">
                        <a:latin typeface="Calibri"/>
                        <a:ea typeface="Times New Roman"/>
                        <a:cs typeface="Times New Roman"/>
                      </a:endParaRPr>
                    </a:p>
                  </a:txBody>
                  <a:tcPr marL="68580" marR="68580" marT="0" marB="0">
                    <a:lnL w="12700" cap="flat" cmpd="sng" algn="ctr">
                      <a:solidFill>
                        <a:srgbClr val="7BA0CD"/>
                      </a:solidFill>
                      <a:prstDash val="solid"/>
                      <a:round/>
                      <a:headEnd type="none" w="med" len="med"/>
                      <a:tailEnd type="none" w="med" len="med"/>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D3DFEE"/>
                    </a:solidFill>
                  </a:tcPr>
                </a:tc>
                <a:tc rowSpan="4">
                  <a:txBody>
                    <a:bodyPr/>
                    <a:lstStyle/>
                    <a:p>
                      <a:pPr>
                        <a:lnSpc>
                          <a:spcPct val="115000"/>
                        </a:lnSpc>
                        <a:spcBef>
                          <a:spcPts val="600"/>
                        </a:spcBef>
                        <a:spcAft>
                          <a:spcPts val="600"/>
                        </a:spcAft>
                      </a:pPr>
                      <a:endParaRPr lang="en-ZA" sz="1800" dirty="0">
                        <a:latin typeface="Calibri"/>
                        <a:ea typeface="Times New Roman"/>
                        <a:cs typeface="Times New Roman"/>
                      </a:endParaRPr>
                    </a:p>
                    <a:p>
                      <a:pPr>
                        <a:lnSpc>
                          <a:spcPct val="115000"/>
                        </a:lnSpc>
                        <a:spcBef>
                          <a:spcPts val="600"/>
                        </a:spcBef>
                        <a:spcAft>
                          <a:spcPts val="600"/>
                        </a:spcAft>
                      </a:pPr>
                      <a:r>
                        <a:rPr lang="en-ZA" sz="1800" dirty="0">
                          <a:latin typeface="Calibri"/>
                          <a:ea typeface="Times New Roman"/>
                          <a:cs typeface="Times New Roman"/>
                        </a:rPr>
                        <a:t>mSCOA Project Team</a:t>
                      </a:r>
                    </a:p>
                    <a:p>
                      <a:pPr>
                        <a:lnSpc>
                          <a:spcPct val="115000"/>
                        </a:lnSpc>
                        <a:spcBef>
                          <a:spcPts val="600"/>
                        </a:spcBef>
                        <a:spcAft>
                          <a:spcPts val="600"/>
                        </a:spcAft>
                      </a:pPr>
                      <a:r>
                        <a:rPr lang="en-ZA" sz="1800" dirty="0">
                          <a:latin typeface="Calibri"/>
                          <a:ea typeface="Times New Roman"/>
                          <a:cs typeface="Times New Roman"/>
                        </a:rPr>
                        <a:t>mSCOA Work Group with specific inputs from OAG</a:t>
                      </a:r>
                    </a:p>
                  </a:txBody>
                  <a:tcPr marL="68580" marR="68580" marT="0" marB="0">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D3DFEE"/>
                    </a:solidFill>
                  </a:tcPr>
                </a:tc>
                <a:tc rowSpan="5">
                  <a:txBody>
                    <a:bodyPr/>
                    <a:lstStyle/>
                    <a:p>
                      <a:pPr>
                        <a:lnSpc>
                          <a:spcPct val="115000"/>
                        </a:lnSpc>
                        <a:spcBef>
                          <a:spcPts val="600"/>
                        </a:spcBef>
                        <a:spcAft>
                          <a:spcPts val="600"/>
                        </a:spcAft>
                      </a:pPr>
                      <a:r>
                        <a:rPr lang="en-ZA" sz="1800" dirty="0">
                          <a:latin typeface="Calibri"/>
                          <a:ea typeface="Times New Roman"/>
                          <a:cs typeface="Times New Roman"/>
                        </a:rPr>
                        <a:t>30 June 2015 </a:t>
                      </a:r>
                    </a:p>
                  </a:txBody>
                  <a:tcPr marL="68580" marR="68580" marT="0" marB="0">
                    <a:lnL>
                      <a:noFill/>
                    </a:lnL>
                    <a:lnR w="12700" cap="flat" cmpd="sng" algn="ctr">
                      <a:solidFill>
                        <a:srgbClr val="7BA0CD"/>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D3DFEE"/>
                    </a:solidFill>
                  </a:tcPr>
                </a:tc>
              </a:tr>
              <a:tr h="655168">
                <a:tc>
                  <a:txBody>
                    <a:bodyPr/>
                    <a:lstStyle/>
                    <a:p>
                      <a:pPr marL="342900" lvl="0" indent="-342900">
                        <a:spcBef>
                          <a:spcPts val="600"/>
                        </a:spcBef>
                        <a:spcAft>
                          <a:spcPts val="600"/>
                        </a:spcAft>
                        <a:buFont typeface="+mj-lt"/>
                        <a:buAutoNum type="arabicPeriod"/>
                      </a:pPr>
                      <a:r>
                        <a:rPr lang="en-ZA" sz="1800" dirty="0">
                          <a:latin typeface="Calibri"/>
                          <a:ea typeface="Times New Roman"/>
                          <a:cs typeface="Times New Roman"/>
                        </a:rPr>
                        <a:t>BRF. IYM links to be updated.  </a:t>
                      </a:r>
                    </a:p>
                  </a:txBody>
                  <a:tcPr marL="68580" marR="68580" marT="0" marB="0">
                    <a:lnL w="12700" cap="flat" cmpd="sng" algn="ctr">
                      <a:solidFill>
                        <a:srgbClr val="7BA0CD"/>
                      </a:solidFill>
                      <a:prstDash val="solid"/>
                      <a:round/>
                      <a:headEnd type="none" w="med" len="med"/>
                      <a:tailEnd type="none" w="med" len="med"/>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tc vMerge="1">
                  <a:txBody>
                    <a:bodyPr/>
                    <a:lstStyle/>
                    <a:p>
                      <a:endParaRPr lang="en-ZA"/>
                    </a:p>
                  </a:txBody>
                  <a:tcPr/>
                </a:tc>
                <a:tc vMerge="1">
                  <a:txBody>
                    <a:bodyPr/>
                    <a:lstStyle/>
                    <a:p>
                      <a:endParaRPr lang="en-ZA"/>
                    </a:p>
                  </a:txBody>
                  <a:tcPr/>
                </a:tc>
              </a:tr>
              <a:tr h="1310338">
                <a:tc>
                  <a:txBody>
                    <a:bodyPr/>
                    <a:lstStyle/>
                    <a:p>
                      <a:pPr marL="342900" lvl="0" indent="-342900">
                        <a:spcBef>
                          <a:spcPts val="600"/>
                        </a:spcBef>
                        <a:spcAft>
                          <a:spcPts val="600"/>
                        </a:spcAft>
                        <a:buFont typeface="+mj-lt"/>
                        <a:buNone/>
                      </a:pPr>
                      <a:r>
                        <a:rPr lang="en-ZA" sz="1800" dirty="0" smtClean="0">
                          <a:latin typeface="Calibri"/>
                          <a:ea typeface="Times New Roman"/>
                          <a:cs typeface="Times New Roman"/>
                        </a:rPr>
                        <a:t>2.	Links </a:t>
                      </a:r>
                      <a:r>
                        <a:rPr lang="en-ZA" sz="1800" dirty="0">
                          <a:latin typeface="Calibri"/>
                          <a:ea typeface="Times New Roman"/>
                          <a:cs typeface="Times New Roman"/>
                        </a:rPr>
                        <a:t>for illustrated annual financial statements to be included</a:t>
                      </a:r>
                    </a:p>
                  </a:txBody>
                  <a:tcPr marL="68580" marR="68580" marT="0" marB="0">
                    <a:lnL w="12700" cap="flat" cmpd="sng" algn="ctr">
                      <a:solidFill>
                        <a:srgbClr val="7BA0CD"/>
                      </a:solidFill>
                      <a:prstDash val="solid"/>
                      <a:round/>
                      <a:headEnd type="none" w="med" len="med"/>
                      <a:tailEnd type="none" w="med" len="med"/>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D3DFEE"/>
                    </a:solidFill>
                  </a:tcPr>
                </a:tc>
                <a:tc vMerge="1">
                  <a:txBody>
                    <a:bodyPr/>
                    <a:lstStyle/>
                    <a:p>
                      <a:endParaRPr lang="en-ZA"/>
                    </a:p>
                  </a:txBody>
                  <a:tcPr/>
                </a:tc>
                <a:tc vMerge="1">
                  <a:txBody>
                    <a:bodyPr/>
                    <a:lstStyle/>
                    <a:p>
                      <a:endParaRPr lang="en-ZA"/>
                    </a:p>
                  </a:txBody>
                  <a:tcPr/>
                </a:tc>
              </a:tr>
              <a:tr h="1267478">
                <a:tc>
                  <a:txBody>
                    <a:bodyPr/>
                    <a:lstStyle/>
                    <a:p>
                      <a:pPr marL="342900" lvl="0" indent="-342900">
                        <a:spcBef>
                          <a:spcPts val="600"/>
                        </a:spcBef>
                        <a:spcAft>
                          <a:spcPts val="600"/>
                        </a:spcAft>
                        <a:buFont typeface="+mj-lt"/>
                        <a:buNone/>
                      </a:pPr>
                      <a:r>
                        <a:rPr lang="en-ZA" sz="1800" dirty="0" smtClean="0">
                          <a:latin typeface="Calibri"/>
                          <a:ea typeface="Times New Roman"/>
                          <a:cs typeface="Times New Roman"/>
                        </a:rPr>
                        <a:t>3.	Notes </a:t>
                      </a:r>
                      <a:r>
                        <a:rPr lang="en-ZA" sz="1800" dirty="0">
                          <a:latin typeface="Calibri"/>
                          <a:ea typeface="Times New Roman"/>
                          <a:cs typeface="Times New Roman"/>
                        </a:rPr>
                        <a:t>made on the “linking of mSCOA” to the existing reports to be presented and discussed at the Technical Work Group.  Links to be checked and reviewed.  </a:t>
                      </a:r>
                    </a:p>
                  </a:txBody>
                  <a:tcPr marL="68580" marR="68580" marT="0" marB="0">
                    <a:lnL w="12700" cap="flat" cmpd="sng" algn="ctr">
                      <a:solidFill>
                        <a:srgbClr val="7BA0CD"/>
                      </a:solidFill>
                      <a:prstDash val="solid"/>
                      <a:round/>
                      <a:headEnd type="none" w="med" len="med"/>
                      <a:tailEnd type="none" w="med" len="med"/>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tc vMerge="1">
                  <a:txBody>
                    <a:bodyPr/>
                    <a:lstStyle/>
                    <a:p>
                      <a:endParaRPr lang="en-ZA"/>
                    </a:p>
                  </a:txBody>
                  <a:tcPr/>
                </a:tc>
                <a:tc vMerge="1">
                  <a:txBody>
                    <a:bodyPr/>
                    <a:lstStyle/>
                    <a:p>
                      <a:endParaRPr lang="en-ZA"/>
                    </a:p>
                  </a:txBody>
                  <a:tcPr/>
                </a:tc>
              </a:tr>
              <a:tr h="1460270">
                <a:tc>
                  <a:txBody>
                    <a:bodyPr/>
                    <a:lstStyle/>
                    <a:p>
                      <a:pPr marL="342900" lvl="0" indent="-342900">
                        <a:spcBef>
                          <a:spcPts val="600"/>
                        </a:spcBef>
                        <a:spcAft>
                          <a:spcPts val="600"/>
                        </a:spcAft>
                        <a:buFont typeface="+mj-lt"/>
                        <a:buNone/>
                      </a:pPr>
                      <a:r>
                        <a:rPr lang="en-ZA" sz="1800" dirty="0" smtClean="0">
                          <a:latin typeface="Calibri"/>
                          <a:ea typeface="Times New Roman"/>
                          <a:cs typeface="Times New Roman"/>
                        </a:rPr>
                        <a:t>4.	Consultation/Information </a:t>
                      </a:r>
                      <a:r>
                        <a:rPr lang="en-ZA" sz="1800" dirty="0">
                          <a:latin typeface="Calibri"/>
                          <a:ea typeface="Times New Roman"/>
                          <a:cs typeface="Times New Roman"/>
                        </a:rPr>
                        <a:t>sharing – comments?</a:t>
                      </a:r>
                    </a:p>
                  </a:txBody>
                  <a:tcPr marL="68580" marR="68580" marT="0" marB="0">
                    <a:lnL w="12700" cap="flat" cmpd="sng" algn="ctr">
                      <a:solidFill>
                        <a:srgbClr val="7BA0CD"/>
                      </a:solidFill>
                      <a:prstDash val="solid"/>
                      <a:round/>
                      <a:headEnd type="none" w="med" len="med"/>
                      <a:tailEnd type="none" w="med" len="med"/>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D3DFEE"/>
                    </a:solidFill>
                  </a:tcPr>
                </a:tc>
                <a:tc>
                  <a:txBody>
                    <a:bodyPr/>
                    <a:lstStyle/>
                    <a:p>
                      <a:pPr>
                        <a:lnSpc>
                          <a:spcPct val="100000"/>
                        </a:lnSpc>
                        <a:spcBef>
                          <a:spcPts val="0"/>
                        </a:spcBef>
                        <a:spcAft>
                          <a:spcPts val="0"/>
                        </a:spcAft>
                      </a:pPr>
                      <a:r>
                        <a:rPr lang="en-ZA" sz="1800" dirty="0">
                          <a:latin typeface="Calibri"/>
                          <a:ea typeface="Times New Roman"/>
                          <a:cs typeface="Times New Roman"/>
                        </a:rPr>
                        <a:t>ICF</a:t>
                      </a:r>
                    </a:p>
                    <a:p>
                      <a:pPr>
                        <a:lnSpc>
                          <a:spcPct val="100000"/>
                        </a:lnSpc>
                        <a:spcBef>
                          <a:spcPts val="0"/>
                        </a:spcBef>
                        <a:spcAft>
                          <a:spcPts val="0"/>
                        </a:spcAft>
                      </a:pPr>
                      <a:r>
                        <a:rPr lang="en-ZA" sz="1800" dirty="0">
                          <a:latin typeface="Calibri"/>
                          <a:ea typeface="Times New Roman"/>
                          <a:cs typeface="Times New Roman"/>
                        </a:rPr>
                        <a:t>ASB</a:t>
                      </a:r>
                    </a:p>
                    <a:p>
                      <a:pPr>
                        <a:lnSpc>
                          <a:spcPct val="100000"/>
                        </a:lnSpc>
                        <a:spcBef>
                          <a:spcPts val="0"/>
                        </a:spcBef>
                        <a:spcAft>
                          <a:spcPts val="0"/>
                        </a:spcAft>
                      </a:pPr>
                      <a:r>
                        <a:rPr lang="en-ZA" sz="1800" dirty="0">
                          <a:latin typeface="Calibri"/>
                          <a:ea typeface="Times New Roman"/>
                          <a:cs typeface="Times New Roman"/>
                        </a:rPr>
                        <a:t>AGSA</a:t>
                      </a:r>
                    </a:p>
                  </a:txBody>
                  <a:tcPr marL="68580" marR="68580" marT="0" marB="0">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D3DFEE"/>
                    </a:solidFill>
                  </a:tcPr>
                </a:tc>
                <a:tc vMerge="1">
                  <a:txBody>
                    <a:bodyPr/>
                    <a:lstStyle/>
                    <a:p>
                      <a:endParaRPr lang="en-ZA"/>
                    </a:p>
                  </a:txBody>
                  <a:tcPr/>
                </a:tc>
              </a:tr>
            </a:tbl>
          </a:graphicData>
        </a:graphic>
      </p:graphicFrame>
      <p:sp>
        <p:nvSpPr>
          <p:cNvPr id="1025"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idx="4294967295"/>
          </p:nvPr>
        </p:nvSpPr>
        <p:spPr>
          <a:xfrm>
            <a:off x="152400" y="0"/>
            <a:ext cx="8991600" cy="1285884"/>
          </a:xfrm>
        </p:spPr>
        <p:txBody>
          <a:bodyPr/>
          <a:lstStyle/>
          <a:p>
            <a:pPr lvl="1"/>
            <a:r>
              <a:rPr lang="en-ZA" sz="2800" b="1" dirty="0" smtClean="0"/>
              <a:t/>
            </a:r>
            <a:br>
              <a:rPr lang="en-ZA" sz="2800" b="1" dirty="0" smtClean="0"/>
            </a:br>
            <a:r>
              <a:rPr lang="en-ZA" sz="2800" b="1" dirty="0" smtClean="0"/>
              <a:t/>
            </a:r>
            <a:br>
              <a:rPr lang="en-ZA" sz="2800" b="1" dirty="0" smtClean="0"/>
            </a:br>
            <a:r>
              <a:rPr lang="en-ZA" sz="2800" b="1" dirty="0" smtClean="0"/>
              <a:t/>
            </a:r>
            <a:br>
              <a:rPr lang="en-ZA" sz="2800" b="1" dirty="0" smtClean="0"/>
            </a:br>
            <a:r>
              <a:rPr lang="en-ZA" sz="2800" b="1" dirty="0" smtClean="0"/>
              <a:t>To be added? What has been done to date, Still need to be done and way forward to finalise? </a:t>
            </a:r>
            <a:br>
              <a:rPr lang="en-ZA" sz="2800" b="1" dirty="0" smtClean="0"/>
            </a:br>
            <a:r>
              <a:rPr lang="en-ZA" sz="2800" b="1" dirty="0" smtClean="0"/>
              <a:t/>
            </a:r>
            <a:br>
              <a:rPr lang="en-ZA" sz="2800" b="1" dirty="0" smtClean="0"/>
            </a:br>
            <a:r>
              <a:rPr lang="en-ZA" sz="2800" b="1" dirty="0" smtClean="0"/>
              <a:t/>
            </a:r>
            <a:br>
              <a:rPr lang="en-ZA" sz="2800" b="1" dirty="0" smtClean="0"/>
            </a:br>
            <a:endParaRPr lang="en-US" sz="2800" dirty="0" smtClean="0">
              <a:latin typeface="Arial Bold" pitchFamily="34" charset="0"/>
              <a:ea typeface="Osaka"/>
              <a:cs typeface="Osaka"/>
            </a:endParaRPr>
          </a:p>
        </p:txBody>
      </p:sp>
      <p:graphicFrame>
        <p:nvGraphicFramePr>
          <p:cNvPr id="4" name="Table 3"/>
          <p:cNvGraphicFramePr>
            <a:graphicFrameLocks noGrp="1"/>
          </p:cNvGraphicFramePr>
          <p:nvPr/>
        </p:nvGraphicFramePr>
        <p:xfrm>
          <a:off x="0" y="1013112"/>
          <a:ext cx="9144000" cy="5844888"/>
        </p:xfrm>
        <a:graphic>
          <a:graphicData uri="http://schemas.openxmlformats.org/drawingml/2006/table">
            <a:tbl>
              <a:tblPr/>
              <a:tblGrid>
                <a:gridCol w="4643438"/>
                <a:gridCol w="2643206"/>
                <a:gridCol w="1857356"/>
              </a:tblGrid>
              <a:tr h="295102">
                <a:tc>
                  <a:txBody>
                    <a:bodyPr/>
                    <a:lstStyle/>
                    <a:p>
                      <a:pPr>
                        <a:lnSpc>
                          <a:spcPct val="115000"/>
                        </a:lnSpc>
                        <a:spcBef>
                          <a:spcPts val="600"/>
                        </a:spcBef>
                        <a:spcAft>
                          <a:spcPts val="600"/>
                        </a:spcAft>
                      </a:pPr>
                      <a:r>
                        <a:rPr lang="en-ZA" sz="1600" b="1" dirty="0">
                          <a:solidFill>
                            <a:srgbClr val="FFFFFF"/>
                          </a:solidFill>
                          <a:latin typeface="Calibri"/>
                          <a:ea typeface="Times New Roman"/>
                          <a:cs typeface="Times New Roman"/>
                        </a:rPr>
                        <a:t>Activity </a:t>
                      </a:r>
                      <a:endParaRPr lang="en-ZA" sz="1600" dirty="0">
                        <a:latin typeface="Calibri"/>
                        <a:ea typeface="Times New Roman"/>
                        <a:cs typeface="Times New Roman"/>
                      </a:endParaRPr>
                    </a:p>
                  </a:txBody>
                  <a:tcPr marL="43673" marR="43673" marT="0" marB="0">
                    <a:lnL w="12700" cap="flat" cmpd="sng" algn="ctr">
                      <a:solidFill>
                        <a:srgbClr val="7BA0CD"/>
                      </a:solidFill>
                      <a:prstDash val="solid"/>
                      <a:round/>
                      <a:headEnd type="none" w="med" len="med"/>
                      <a:tailEnd type="none" w="med" len="med"/>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4F81BD"/>
                    </a:solidFill>
                  </a:tcPr>
                </a:tc>
                <a:tc>
                  <a:txBody>
                    <a:bodyPr/>
                    <a:lstStyle/>
                    <a:p>
                      <a:pPr>
                        <a:lnSpc>
                          <a:spcPct val="115000"/>
                        </a:lnSpc>
                        <a:spcBef>
                          <a:spcPts val="600"/>
                        </a:spcBef>
                        <a:spcAft>
                          <a:spcPts val="600"/>
                        </a:spcAft>
                      </a:pPr>
                      <a:r>
                        <a:rPr lang="en-ZA" sz="1600" b="1" dirty="0">
                          <a:solidFill>
                            <a:srgbClr val="FFFFFF"/>
                          </a:solidFill>
                          <a:latin typeface="Calibri"/>
                          <a:ea typeface="Times New Roman"/>
                          <a:cs typeface="Times New Roman"/>
                        </a:rPr>
                        <a:t>Stakeholder Involvement</a:t>
                      </a:r>
                      <a:endParaRPr lang="en-ZA" sz="1600" dirty="0">
                        <a:latin typeface="Calibri"/>
                        <a:ea typeface="Times New Roman"/>
                        <a:cs typeface="Times New Roman"/>
                      </a:endParaRPr>
                    </a:p>
                  </a:txBody>
                  <a:tcPr marL="43673" marR="43673" marT="0" marB="0">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4F81BD"/>
                    </a:solidFill>
                  </a:tcPr>
                </a:tc>
                <a:tc>
                  <a:txBody>
                    <a:bodyPr/>
                    <a:lstStyle/>
                    <a:p>
                      <a:pPr>
                        <a:lnSpc>
                          <a:spcPct val="115000"/>
                        </a:lnSpc>
                        <a:spcBef>
                          <a:spcPts val="600"/>
                        </a:spcBef>
                        <a:spcAft>
                          <a:spcPts val="600"/>
                        </a:spcAft>
                      </a:pPr>
                      <a:r>
                        <a:rPr lang="en-ZA" sz="1600" b="1" dirty="0">
                          <a:solidFill>
                            <a:srgbClr val="FFFFFF"/>
                          </a:solidFill>
                          <a:latin typeface="Calibri"/>
                          <a:ea typeface="Times New Roman"/>
                          <a:cs typeface="Times New Roman"/>
                        </a:rPr>
                        <a:t>Completion Date</a:t>
                      </a:r>
                      <a:endParaRPr lang="en-ZA" sz="1600" dirty="0">
                        <a:latin typeface="Calibri"/>
                        <a:ea typeface="Times New Roman"/>
                        <a:cs typeface="Times New Roman"/>
                      </a:endParaRPr>
                    </a:p>
                  </a:txBody>
                  <a:tcPr marL="43673" marR="43673" marT="0" marB="0">
                    <a:lnL>
                      <a:noFill/>
                    </a:lnL>
                    <a:lnR w="12700" cap="flat" cmpd="sng" algn="ctr">
                      <a:solidFill>
                        <a:srgbClr val="7BA0CD"/>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4F81BD"/>
                    </a:solidFill>
                  </a:tcPr>
                </a:tc>
              </a:tr>
              <a:tr h="371629">
                <a:tc>
                  <a:txBody>
                    <a:bodyPr/>
                    <a:lstStyle/>
                    <a:p>
                      <a:pPr>
                        <a:lnSpc>
                          <a:spcPct val="115000"/>
                        </a:lnSpc>
                        <a:spcBef>
                          <a:spcPts val="600"/>
                        </a:spcBef>
                        <a:spcAft>
                          <a:spcPts val="600"/>
                        </a:spcAft>
                      </a:pPr>
                      <a:r>
                        <a:rPr lang="en-ZA" sz="1600" b="1" dirty="0">
                          <a:latin typeface="Calibri"/>
                          <a:ea typeface="Times New Roman"/>
                          <a:cs typeface="Times New Roman"/>
                        </a:rPr>
                        <a:t>Version 6 (update mid-piloting for going live)</a:t>
                      </a:r>
                      <a:endParaRPr lang="en-ZA" sz="1600" dirty="0">
                        <a:latin typeface="Calibri"/>
                        <a:ea typeface="Times New Roman"/>
                        <a:cs typeface="Times New Roman"/>
                      </a:endParaRPr>
                    </a:p>
                  </a:txBody>
                  <a:tcPr marL="43673" marR="43673" marT="0" marB="0">
                    <a:lnL w="12700" cap="flat" cmpd="sng" algn="ctr">
                      <a:solidFill>
                        <a:srgbClr val="7BA0CD"/>
                      </a:solidFill>
                      <a:prstDash val="solid"/>
                      <a:round/>
                      <a:headEnd type="none" w="med" len="med"/>
                      <a:tailEnd type="none" w="med" len="med"/>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D3DFEE"/>
                    </a:solidFill>
                  </a:tcPr>
                </a:tc>
                <a:tc>
                  <a:txBody>
                    <a:bodyPr/>
                    <a:lstStyle/>
                    <a:p>
                      <a:pPr>
                        <a:lnSpc>
                          <a:spcPct val="115000"/>
                        </a:lnSpc>
                        <a:spcBef>
                          <a:spcPts val="600"/>
                        </a:spcBef>
                        <a:spcAft>
                          <a:spcPts val="600"/>
                        </a:spcAft>
                      </a:pPr>
                      <a:endParaRPr lang="en-ZA" sz="1600" dirty="0">
                        <a:latin typeface="Calibri"/>
                        <a:ea typeface="Times New Roman"/>
                        <a:cs typeface="Times New Roman"/>
                      </a:endParaRPr>
                    </a:p>
                  </a:txBody>
                  <a:tcPr marL="43673" marR="43673" marT="0" marB="0">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D3DFEE"/>
                    </a:solidFill>
                  </a:tcPr>
                </a:tc>
                <a:tc>
                  <a:txBody>
                    <a:bodyPr/>
                    <a:lstStyle/>
                    <a:p>
                      <a:pPr>
                        <a:lnSpc>
                          <a:spcPct val="115000"/>
                        </a:lnSpc>
                        <a:spcBef>
                          <a:spcPts val="600"/>
                        </a:spcBef>
                        <a:spcAft>
                          <a:spcPts val="600"/>
                        </a:spcAft>
                      </a:pPr>
                      <a:r>
                        <a:rPr lang="en-ZA" sz="1600" dirty="0">
                          <a:latin typeface="Calibri"/>
                          <a:ea typeface="Times New Roman"/>
                          <a:cs typeface="Times New Roman"/>
                        </a:rPr>
                        <a:t>30 November 2016</a:t>
                      </a:r>
                    </a:p>
                  </a:txBody>
                  <a:tcPr marL="43673" marR="43673" marT="0" marB="0">
                    <a:lnL>
                      <a:noFill/>
                    </a:lnL>
                    <a:lnR w="12700" cap="flat" cmpd="sng" algn="ctr">
                      <a:solidFill>
                        <a:srgbClr val="7BA0CD"/>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D3DFEE"/>
                    </a:solidFill>
                  </a:tcPr>
                </a:tc>
              </a:tr>
              <a:tr h="597633">
                <a:tc>
                  <a:txBody>
                    <a:bodyPr/>
                    <a:lstStyle/>
                    <a:p>
                      <a:pPr marL="342900" lvl="0" indent="-342900">
                        <a:spcBef>
                          <a:spcPts val="600"/>
                        </a:spcBef>
                        <a:spcAft>
                          <a:spcPts val="0"/>
                        </a:spcAft>
                        <a:buFont typeface="+mj-lt"/>
                        <a:buAutoNum type="arabicPeriod"/>
                      </a:pPr>
                      <a:r>
                        <a:rPr lang="en-ZA" sz="1600" dirty="0">
                          <a:latin typeface="Calibri"/>
                          <a:ea typeface="Times New Roman"/>
                          <a:cs typeface="Times New Roman"/>
                        </a:rPr>
                        <a:t>Discussion documents to be completed considering disclosure requirements</a:t>
                      </a:r>
                    </a:p>
                  </a:txBody>
                  <a:tcPr marL="43673" marR="43673" marT="0" marB="0">
                    <a:lnL w="12700" cap="flat" cmpd="sng" algn="ctr">
                      <a:solidFill>
                        <a:srgbClr val="7BA0CD"/>
                      </a:solidFill>
                      <a:prstDash val="solid"/>
                      <a:round/>
                      <a:headEnd type="none" w="med" len="med"/>
                      <a:tailEnd type="none" w="med" len="med"/>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tc>
                  <a:txBody>
                    <a:bodyPr/>
                    <a:lstStyle/>
                    <a:p>
                      <a:pPr>
                        <a:lnSpc>
                          <a:spcPct val="115000"/>
                        </a:lnSpc>
                        <a:spcBef>
                          <a:spcPts val="600"/>
                        </a:spcBef>
                        <a:spcAft>
                          <a:spcPts val="600"/>
                        </a:spcAft>
                      </a:pPr>
                      <a:endParaRPr lang="en-ZA" sz="1600" dirty="0">
                        <a:latin typeface="Calibri"/>
                        <a:ea typeface="Times New Roman"/>
                        <a:cs typeface="Times New Roman"/>
                      </a:endParaRPr>
                    </a:p>
                  </a:txBody>
                  <a:tcPr marL="43673" marR="43673" marT="0" marB="0">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tc>
                  <a:txBody>
                    <a:bodyPr/>
                    <a:lstStyle/>
                    <a:p>
                      <a:pPr>
                        <a:lnSpc>
                          <a:spcPct val="115000"/>
                        </a:lnSpc>
                        <a:spcBef>
                          <a:spcPts val="600"/>
                        </a:spcBef>
                        <a:spcAft>
                          <a:spcPts val="600"/>
                        </a:spcAft>
                      </a:pPr>
                      <a:endParaRPr lang="en-ZA" sz="1600" dirty="0">
                        <a:latin typeface="Calibri"/>
                        <a:ea typeface="Times New Roman"/>
                        <a:cs typeface="Times New Roman"/>
                      </a:endParaRPr>
                    </a:p>
                  </a:txBody>
                  <a:tcPr marL="43673" marR="43673" marT="0" marB="0">
                    <a:lnL>
                      <a:noFill/>
                    </a:lnL>
                    <a:lnR w="12700" cap="flat" cmpd="sng" algn="ctr">
                      <a:solidFill>
                        <a:srgbClr val="7BA0CD"/>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tr>
              <a:tr h="601435">
                <a:tc>
                  <a:txBody>
                    <a:bodyPr/>
                    <a:lstStyle/>
                    <a:p>
                      <a:pPr marL="342900" lvl="0" indent="-342900">
                        <a:spcBef>
                          <a:spcPts val="600"/>
                        </a:spcBef>
                        <a:spcAft>
                          <a:spcPts val="0"/>
                        </a:spcAft>
                        <a:buFont typeface="+mj-lt"/>
                        <a:buNone/>
                      </a:pPr>
                      <a:r>
                        <a:rPr lang="en-ZA" sz="1600" dirty="0" smtClean="0">
                          <a:latin typeface="Calibri"/>
                          <a:ea typeface="Times New Roman"/>
                          <a:cs typeface="Times New Roman"/>
                        </a:rPr>
                        <a:t>2.	Preparation </a:t>
                      </a:r>
                      <a:r>
                        <a:rPr lang="en-ZA" sz="1600" dirty="0">
                          <a:latin typeface="Calibri"/>
                          <a:ea typeface="Times New Roman"/>
                          <a:cs typeface="Times New Roman"/>
                        </a:rPr>
                        <a:t>Work:  Updates and suggestions on revision of reports to achieve seamless alignment.</a:t>
                      </a:r>
                    </a:p>
                  </a:txBody>
                  <a:tcPr marL="43673" marR="43673" marT="0" marB="0">
                    <a:lnL w="12700" cap="flat" cmpd="sng" algn="ctr">
                      <a:solidFill>
                        <a:srgbClr val="7BA0CD"/>
                      </a:solidFill>
                      <a:prstDash val="solid"/>
                      <a:round/>
                      <a:headEnd type="none" w="med" len="med"/>
                      <a:tailEnd type="none" w="med" len="med"/>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D3DFEE"/>
                    </a:solidFill>
                  </a:tcPr>
                </a:tc>
                <a:tc>
                  <a:txBody>
                    <a:bodyPr/>
                    <a:lstStyle/>
                    <a:p>
                      <a:pPr>
                        <a:lnSpc>
                          <a:spcPct val="115000"/>
                        </a:lnSpc>
                        <a:spcBef>
                          <a:spcPts val="600"/>
                        </a:spcBef>
                        <a:spcAft>
                          <a:spcPts val="600"/>
                        </a:spcAft>
                      </a:pPr>
                      <a:endParaRPr lang="en-ZA" sz="1600" dirty="0">
                        <a:latin typeface="Calibri"/>
                        <a:ea typeface="Times New Roman"/>
                        <a:cs typeface="Times New Roman"/>
                      </a:endParaRPr>
                    </a:p>
                  </a:txBody>
                  <a:tcPr marL="43673" marR="43673" marT="0" marB="0">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D3DFEE"/>
                    </a:solidFill>
                  </a:tcPr>
                </a:tc>
                <a:tc>
                  <a:txBody>
                    <a:bodyPr/>
                    <a:lstStyle/>
                    <a:p>
                      <a:pPr>
                        <a:lnSpc>
                          <a:spcPct val="115000"/>
                        </a:lnSpc>
                        <a:spcBef>
                          <a:spcPts val="600"/>
                        </a:spcBef>
                        <a:spcAft>
                          <a:spcPts val="600"/>
                        </a:spcAft>
                      </a:pPr>
                      <a:endParaRPr lang="en-ZA" sz="1600" dirty="0">
                        <a:latin typeface="Calibri"/>
                        <a:ea typeface="Times New Roman"/>
                        <a:cs typeface="Times New Roman"/>
                      </a:endParaRPr>
                    </a:p>
                  </a:txBody>
                  <a:tcPr marL="43673" marR="43673" marT="0" marB="0">
                    <a:lnL>
                      <a:noFill/>
                    </a:lnL>
                    <a:lnR w="12700" cap="flat" cmpd="sng" algn="ctr">
                      <a:solidFill>
                        <a:srgbClr val="7BA0CD"/>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D3DFEE"/>
                    </a:solidFill>
                  </a:tcPr>
                </a:tc>
              </a:tr>
              <a:tr h="1555559">
                <a:tc>
                  <a:txBody>
                    <a:bodyPr/>
                    <a:lstStyle/>
                    <a:p>
                      <a:pPr marL="342900" lvl="0" indent="-342900">
                        <a:spcBef>
                          <a:spcPts val="600"/>
                        </a:spcBef>
                        <a:spcAft>
                          <a:spcPts val="0"/>
                        </a:spcAft>
                        <a:buFont typeface="+mj-lt"/>
                        <a:buNone/>
                      </a:pPr>
                      <a:r>
                        <a:rPr lang="en-ZA" sz="1600" dirty="0" smtClean="0">
                          <a:latin typeface="Calibri"/>
                          <a:ea typeface="Times New Roman"/>
                          <a:cs typeface="Times New Roman"/>
                        </a:rPr>
                        <a:t>3.	Consultation</a:t>
                      </a:r>
                      <a:r>
                        <a:rPr lang="en-ZA" sz="1600" dirty="0">
                          <a:latin typeface="Calibri"/>
                          <a:ea typeface="Times New Roman"/>
                          <a:cs typeface="Times New Roman"/>
                        </a:rPr>
                        <a:t>:  Issue revised formats for comments, workshops, consultation and consent</a:t>
                      </a:r>
                    </a:p>
                  </a:txBody>
                  <a:tcPr marL="43673" marR="43673" marT="0" marB="0">
                    <a:lnL w="12700" cap="flat" cmpd="sng" algn="ctr">
                      <a:solidFill>
                        <a:srgbClr val="7BA0CD"/>
                      </a:solidFill>
                      <a:prstDash val="solid"/>
                      <a:round/>
                      <a:headEnd type="none" w="med" len="med"/>
                      <a:tailEnd type="none" w="med" len="med"/>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tc>
                  <a:txBody>
                    <a:bodyPr/>
                    <a:lstStyle/>
                    <a:p>
                      <a:pPr>
                        <a:lnSpc>
                          <a:spcPct val="100000"/>
                        </a:lnSpc>
                        <a:spcBef>
                          <a:spcPts val="0"/>
                        </a:spcBef>
                        <a:spcAft>
                          <a:spcPts val="0"/>
                        </a:spcAft>
                      </a:pPr>
                      <a:r>
                        <a:rPr lang="en-ZA" sz="1600" dirty="0">
                          <a:latin typeface="Calibri"/>
                          <a:ea typeface="Times New Roman"/>
                          <a:cs typeface="Times New Roman"/>
                        </a:rPr>
                        <a:t>ICF</a:t>
                      </a:r>
                    </a:p>
                    <a:p>
                      <a:pPr>
                        <a:lnSpc>
                          <a:spcPct val="100000"/>
                        </a:lnSpc>
                        <a:spcBef>
                          <a:spcPts val="0"/>
                        </a:spcBef>
                        <a:spcAft>
                          <a:spcPts val="0"/>
                        </a:spcAft>
                      </a:pPr>
                      <a:r>
                        <a:rPr lang="en-ZA" sz="1600" dirty="0">
                          <a:latin typeface="Calibri"/>
                          <a:ea typeface="Times New Roman"/>
                          <a:cs typeface="Times New Roman"/>
                        </a:rPr>
                        <a:t>PT’s and non-delegated municipalities</a:t>
                      </a:r>
                    </a:p>
                    <a:p>
                      <a:pPr>
                        <a:lnSpc>
                          <a:spcPct val="100000"/>
                        </a:lnSpc>
                        <a:spcBef>
                          <a:spcPts val="0"/>
                        </a:spcBef>
                        <a:spcAft>
                          <a:spcPts val="0"/>
                        </a:spcAft>
                      </a:pPr>
                      <a:r>
                        <a:rPr lang="en-ZA" sz="1600" dirty="0">
                          <a:latin typeface="Calibri"/>
                          <a:ea typeface="Times New Roman"/>
                          <a:cs typeface="Times New Roman"/>
                        </a:rPr>
                        <a:t>NT Directorates and delegated municipalities</a:t>
                      </a:r>
                    </a:p>
                    <a:p>
                      <a:pPr>
                        <a:lnSpc>
                          <a:spcPct val="100000"/>
                        </a:lnSpc>
                        <a:spcBef>
                          <a:spcPts val="0"/>
                        </a:spcBef>
                        <a:spcAft>
                          <a:spcPts val="0"/>
                        </a:spcAft>
                      </a:pPr>
                      <a:r>
                        <a:rPr lang="en-ZA" sz="1600" dirty="0">
                          <a:latin typeface="Calibri"/>
                          <a:ea typeface="Times New Roman"/>
                          <a:cs typeface="Times New Roman"/>
                        </a:rPr>
                        <a:t>ASB</a:t>
                      </a:r>
                    </a:p>
                  </a:txBody>
                  <a:tcPr marL="43673" marR="43673" marT="0" marB="0">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tc>
                  <a:txBody>
                    <a:bodyPr/>
                    <a:lstStyle/>
                    <a:p>
                      <a:pPr>
                        <a:lnSpc>
                          <a:spcPct val="115000"/>
                        </a:lnSpc>
                        <a:spcBef>
                          <a:spcPts val="600"/>
                        </a:spcBef>
                        <a:spcAft>
                          <a:spcPts val="600"/>
                        </a:spcAft>
                      </a:pPr>
                      <a:endParaRPr lang="en-ZA" sz="1600" dirty="0">
                        <a:latin typeface="Calibri"/>
                        <a:ea typeface="Times New Roman"/>
                        <a:cs typeface="Times New Roman"/>
                      </a:endParaRPr>
                    </a:p>
                  </a:txBody>
                  <a:tcPr marL="43673" marR="43673" marT="0" marB="0">
                    <a:lnL>
                      <a:noFill/>
                    </a:lnL>
                    <a:lnR w="12700" cap="flat" cmpd="sng" algn="ctr">
                      <a:solidFill>
                        <a:srgbClr val="7BA0CD"/>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tr>
              <a:tr h="1555559">
                <a:tc>
                  <a:txBody>
                    <a:bodyPr/>
                    <a:lstStyle/>
                    <a:p>
                      <a:pPr marL="342900" lvl="0" indent="-342900">
                        <a:spcBef>
                          <a:spcPts val="600"/>
                        </a:spcBef>
                        <a:spcAft>
                          <a:spcPts val="0"/>
                        </a:spcAft>
                        <a:buFont typeface="+mj-lt"/>
                        <a:buNone/>
                      </a:pPr>
                      <a:r>
                        <a:rPr lang="en-ZA" sz="1600" dirty="0" smtClean="0">
                          <a:latin typeface="Calibri"/>
                          <a:ea typeface="Times New Roman"/>
                          <a:cs typeface="Times New Roman"/>
                        </a:rPr>
                        <a:t>4.	Revision</a:t>
                      </a:r>
                      <a:r>
                        <a:rPr lang="en-ZA" sz="1600" dirty="0">
                          <a:latin typeface="Calibri"/>
                          <a:ea typeface="Times New Roman"/>
                          <a:cs typeface="Times New Roman"/>
                        </a:rPr>
                        <a:t>:  Update changes proposed and re-issue for comments</a:t>
                      </a:r>
                    </a:p>
                  </a:txBody>
                  <a:tcPr marL="43673" marR="43673" marT="0" marB="0">
                    <a:lnL w="12700" cap="flat" cmpd="sng" algn="ctr">
                      <a:solidFill>
                        <a:srgbClr val="7BA0CD"/>
                      </a:solidFill>
                      <a:prstDash val="solid"/>
                      <a:round/>
                      <a:headEnd type="none" w="med" len="med"/>
                      <a:tailEnd type="none" w="med" len="med"/>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D3DFEE"/>
                    </a:solidFill>
                  </a:tcPr>
                </a:tc>
                <a:tc>
                  <a:txBody>
                    <a:bodyPr/>
                    <a:lstStyle/>
                    <a:p>
                      <a:pPr>
                        <a:lnSpc>
                          <a:spcPct val="100000"/>
                        </a:lnSpc>
                        <a:spcBef>
                          <a:spcPts val="0"/>
                        </a:spcBef>
                        <a:spcAft>
                          <a:spcPts val="0"/>
                        </a:spcAft>
                      </a:pPr>
                      <a:r>
                        <a:rPr lang="en-ZA" sz="1600" dirty="0">
                          <a:latin typeface="Calibri"/>
                          <a:ea typeface="Times New Roman"/>
                          <a:cs typeface="Times New Roman"/>
                        </a:rPr>
                        <a:t>ICF</a:t>
                      </a:r>
                    </a:p>
                    <a:p>
                      <a:pPr>
                        <a:lnSpc>
                          <a:spcPct val="100000"/>
                        </a:lnSpc>
                        <a:spcBef>
                          <a:spcPts val="0"/>
                        </a:spcBef>
                        <a:spcAft>
                          <a:spcPts val="0"/>
                        </a:spcAft>
                      </a:pPr>
                      <a:r>
                        <a:rPr lang="en-ZA" sz="1600" dirty="0">
                          <a:latin typeface="Calibri"/>
                          <a:ea typeface="Times New Roman"/>
                          <a:cs typeface="Times New Roman"/>
                        </a:rPr>
                        <a:t>PT’s and non-delegated municipalities</a:t>
                      </a:r>
                    </a:p>
                    <a:p>
                      <a:pPr>
                        <a:lnSpc>
                          <a:spcPct val="100000"/>
                        </a:lnSpc>
                        <a:spcBef>
                          <a:spcPts val="0"/>
                        </a:spcBef>
                        <a:spcAft>
                          <a:spcPts val="0"/>
                        </a:spcAft>
                      </a:pPr>
                      <a:r>
                        <a:rPr lang="en-ZA" sz="1600" dirty="0">
                          <a:latin typeface="Calibri"/>
                          <a:ea typeface="Times New Roman"/>
                          <a:cs typeface="Times New Roman"/>
                        </a:rPr>
                        <a:t>NT Directorates and delegated municipalities</a:t>
                      </a:r>
                    </a:p>
                    <a:p>
                      <a:pPr>
                        <a:lnSpc>
                          <a:spcPct val="100000"/>
                        </a:lnSpc>
                        <a:spcBef>
                          <a:spcPts val="0"/>
                        </a:spcBef>
                        <a:spcAft>
                          <a:spcPts val="0"/>
                        </a:spcAft>
                      </a:pPr>
                      <a:r>
                        <a:rPr lang="en-ZA" sz="1600" dirty="0">
                          <a:latin typeface="Calibri"/>
                          <a:ea typeface="Times New Roman"/>
                          <a:cs typeface="Times New Roman"/>
                        </a:rPr>
                        <a:t>ASB</a:t>
                      </a:r>
                    </a:p>
                  </a:txBody>
                  <a:tcPr marL="43673" marR="43673" marT="0" marB="0">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D3DFEE"/>
                    </a:solidFill>
                  </a:tcPr>
                </a:tc>
                <a:tc>
                  <a:txBody>
                    <a:bodyPr/>
                    <a:lstStyle/>
                    <a:p>
                      <a:pPr>
                        <a:lnSpc>
                          <a:spcPct val="115000"/>
                        </a:lnSpc>
                        <a:spcBef>
                          <a:spcPts val="600"/>
                        </a:spcBef>
                        <a:spcAft>
                          <a:spcPts val="600"/>
                        </a:spcAft>
                      </a:pPr>
                      <a:endParaRPr lang="en-ZA" sz="1600" dirty="0">
                        <a:latin typeface="Calibri"/>
                        <a:ea typeface="Times New Roman"/>
                        <a:cs typeface="Times New Roman"/>
                      </a:endParaRPr>
                    </a:p>
                  </a:txBody>
                  <a:tcPr marL="43673" marR="43673" marT="0" marB="0">
                    <a:lnL>
                      <a:noFill/>
                    </a:lnL>
                    <a:lnR w="12700" cap="flat" cmpd="sng" algn="ctr">
                      <a:solidFill>
                        <a:srgbClr val="7BA0CD"/>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D3DFEE"/>
                    </a:solidFill>
                  </a:tcPr>
                </a:tc>
              </a:tr>
              <a:tr h="295102">
                <a:tc>
                  <a:txBody>
                    <a:bodyPr/>
                    <a:lstStyle/>
                    <a:p>
                      <a:pPr marL="342900" lvl="0" indent="-342900">
                        <a:spcBef>
                          <a:spcPts val="600"/>
                        </a:spcBef>
                        <a:spcAft>
                          <a:spcPts val="0"/>
                        </a:spcAft>
                        <a:buFont typeface="+mj-lt"/>
                        <a:buNone/>
                      </a:pPr>
                      <a:r>
                        <a:rPr lang="en-ZA" sz="1600" dirty="0" smtClean="0">
                          <a:latin typeface="Calibri"/>
                          <a:ea typeface="Times New Roman"/>
                          <a:cs typeface="Times New Roman"/>
                        </a:rPr>
                        <a:t>5.	Testing </a:t>
                      </a:r>
                      <a:r>
                        <a:rPr lang="en-ZA" sz="1600" dirty="0">
                          <a:latin typeface="Calibri"/>
                          <a:ea typeface="Times New Roman"/>
                          <a:cs typeface="Times New Roman"/>
                        </a:rPr>
                        <a:t>of Reports</a:t>
                      </a:r>
                    </a:p>
                  </a:txBody>
                  <a:tcPr marL="43673" marR="43673" marT="0" marB="0">
                    <a:lnL w="12700" cap="flat" cmpd="sng" algn="ctr">
                      <a:solidFill>
                        <a:srgbClr val="7BA0CD"/>
                      </a:solidFill>
                      <a:prstDash val="solid"/>
                      <a:round/>
                      <a:headEnd type="none" w="med" len="med"/>
                      <a:tailEnd type="none" w="med" len="med"/>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tc>
                  <a:txBody>
                    <a:bodyPr/>
                    <a:lstStyle/>
                    <a:p>
                      <a:pPr>
                        <a:lnSpc>
                          <a:spcPct val="100000"/>
                        </a:lnSpc>
                        <a:spcBef>
                          <a:spcPts val="0"/>
                        </a:spcBef>
                        <a:spcAft>
                          <a:spcPts val="0"/>
                        </a:spcAft>
                      </a:pPr>
                      <a:r>
                        <a:rPr lang="en-ZA" sz="1600" dirty="0">
                          <a:latin typeface="Calibri"/>
                          <a:ea typeface="Times New Roman"/>
                          <a:cs typeface="Times New Roman"/>
                        </a:rPr>
                        <a:t>Pilot Municipalities</a:t>
                      </a:r>
                    </a:p>
                  </a:txBody>
                  <a:tcPr marL="43673" marR="43673" marT="0" marB="0">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tc>
                  <a:txBody>
                    <a:bodyPr/>
                    <a:lstStyle/>
                    <a:p>
                      <a:pPr>
                        <a:lnSpc>
                          <a:spcPct val="115000"/>
                        </a:lnSpc>
                        <a:spcBef>
                          <a:spcPts val="600"/>
                        </a:spcBef>
                        <a:spcAft>
                          <a:spcPts val="600"/>
                        </a:spcAft>
                      </a:pPr>
                      <a:endParaRPr lang="en-ZA" sz="1600" dirty="0">
                        <a:latin typeface="Calibri"/>
                        <a:ea typeface="Times New Roman"/>
                        <a:cs typeface="Times New Roman"/>
                      </a:endParaRPr>
                    </a:p>
                  </a:txBody>
                  <a:tcPr marL="43673" marR="43673" marT="0" marB="0">
                    <a:lnL>
                      <a:noFill/>
                    </a:lnL>
                    <a:lnR w="12700" cap="flat" cmpd="sng" algn="ctr">
                      <a:solidFill>
                        <a:srgbClr val="7BA0CD"/>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tcPr>
                </a:tc>
              </a:tr>
              <a:tr h="572869">
                <a:tc>
                  <a:txBody>
                    <a:bodyPr/>
                    <a:lstStyle/>
                    <a:p>
                      <a:pPr marL="342900" lvl="0" indent="-342900">
                        <a:spcBef>
                          <a:spcPts val="600"/>
                        </a:spcBef>
                        <a:spcAft>
                          <a:spcPts val="0"/>
                        </a:spcAft>
                        <a:buFont typeface="+mj-lt"/>
                        <a:buNone/>
                      </a:pPr>
                      <a:r>
                        <a:rPr lang="en-ZA" sz="1600" dirty="0" smtClean="0">
                          <a:latin typeface="Calibri"/>
                          <a:ea typeface="Times New Roman"/>
                          <a:cs typeface="Times New Roman"/>
                        </a:rPr>
                        <a:t>6.	Submission </a:t>
                      </a:r>
                      <a:r>
                        <a:rPr lang="en-ZA" sz="1600" dirty="0">
                          <a:latin typeface="Calibri"/>
                          <a:ea typeface="Times New Roman"/>
                          <a:cs typeface="Times New Roman"/>
                        </a:rPr>
                        <a:t>for Approval to the mSCOA Technical Committee</a:t>
                      </a:r>
                    </a:p>
                  </a:txBody>
                  <a:tcPr marL="43673" marR="43673" marT="0" marB="0">
                    <a:lnL w="12700" cap="flat" cmpd="sng" algn="ctr">
                      <a:solidFill>
                        <a:srgbClr val="7BA0CD"/>
                      </a:solidFill>
                      <a:prstDash val="solid"/>
                      <a:round/>
                      <a:headEnd type="none" w="med" len="med"/>
                      <a:tailEnd type="none" w="med" len="med"/>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D3DFEE"/>
                    </a:solidFill>
                  </a:tcPr>
                </a:tc>
                <a:tc>
                  <a:txBody>
                    <a:bodyPr/>
                    <a:lstStyle/>
                    <a:p>
                      <a:pPr>
                        <a:lnSpc>
                          <a:spcPct val="100000"/>
                        </a:lnSpc>
                        <a:spcBef>
                          <a:spcPts val="0"/>
                        </a:spcBef>
                        <a:spcAft>
                          <a:spcPts val="0"/>
                        </a:spcAft>
                      </a:pPr>
                      <a:r>
                        <a:rPr lang="en-ZA" sz="1600" dirty="0">
                          <a:latin typeface="Calibri"/>
                          <a:ea typeface="Times New Roman"/>
                          <a:cs typeface="Times New Roman"/>
                        </a:rPr>
                        <a:t>mSCOA Technical Committee</a:t>
                      </a:r>
                    </a:p>
                  </a:txBody>
                  <a:tcPr marL="43673" marR="43673" marT="0" marB="0">
                    <a:lnL>
                      <a:noFill/>
                    </a:lnL>
                    <a:lnR>
                      <a:noFill/>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D3DFEE"/>
                    </a:solidFill>
                  </a:tcPr>
                </a:tc>
                <a:tc>
                  <a:txBody>
                    <a:bodyPr/>
                    <a:lstStyle/>
                    <a:p>
                      <a:pPr>
                        <a:lnSpc>
                          <a:spcPct val="115000"/>
                        </a:lnSpc>
                        <a:spcBef>
                          <a:spcPts val="600"/>
                        </a:spcBef>
                        <a:spcAft>
                          <a:spcPts val="600"/>
                        </a:spcAft>
                      </a:pPr>
                      <a:endParaRPr lang="en-ZA" sz="1600" dirty="0">
                        <a:latin typeface="Calibri"/>
                        <a:ea typeface="Times New Roman"/>
                        <a:cs typeface="Times New Roman"/>
                      </a:endParaRPr>
                    </a:p>
                  </a:txBody>
                  <a:tcPr marL="43673" marR="43673" marT="0" marB="0">
                    <a:lnL>
                      <a:noFill/>
                    </a:lnL>
                    <a:lnR w="12700" cap="flat" cmpd="sng" algn="ctr">
                      <a:solidFill>
                        <a:srgbClr val="7BA0CD"/>
                      </a:solidFill>
                      <a:prstDash val="solid"/>
                      <a:round/>
                      <a:headEnd type="none" w="med" len="med"/>
                      <a:tailEnd type="none" w="med" len="med"/>
                    </a:lnR>
                    <a:lnT w="12700" cap="flat" cmpd="sng" algn="ctr">
                      <a:solidFill>
                        <a:srgbClr val="7BA0CD"/>
                      </a:solidFill>
                      <a:prstDash val="solid"/>
                      <a:round/>
                      <a:headEnd type="none" w="med" len="med"/>
                      <a:tailEnd type="none" w="med" len="med"/>
                    </a:lnT>
                    <a:lnB w="12700" cap="flat" cmpd="sng" algn="ctr">
                      <a:solidFill>
                        <a:srgbClr val="7BA0CD"/>
                      </a:solidFill>
                      <a:prstDash val="solid"/>
                      <a:round/>
                      <a:headEnd type="none" w="med" len="med"/>
                      <a:tailEnd type="none" w="med" len="med"/>
                    </a:lnB>
                    <a:solidFill>
                      <a:srgbClr val="D3DFEE"/>
                    </a:solidFill>
                  </a:tcPr>
                </a:tc>
              </a:tr>
            </a:tbl>
          </a:graphicData>
        </a:graphic>
      </p:graphicFrame>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idx="4294967295"/>
          </p:nvPr>
        </p:nvSpPr>
        <p:spPr>
          <a:xfrm>
            <a:off x="152400" y="0"/>
            <a:ext cx="8991600" cy="1285884"/>
          </a:xfrm>
        </p:spPr>
        <p:txBody>
          <a:bodyPr/>
          <a:lstStyle/>
          <a:p>
            <a:pPr lvl="1"/>
            <a:r>
              <a:rPr lang="en-ZA" sz="2800" b="1" dirty="0" smtClean="0"/>
              <a:t/>
            </a:r>
            <a:br>
              <a:rPr lang="en-ZA" sz="2800" b="1" dirty="0" smtClean="0"/>
            </a:br>
            <a:r>
              <a:rPr lang="en-ZA" sz="2800" b="1" dirty="0" smtClean="0"/>
              <a:t/>
            </a:r>
            <a:br>
              <a:rPr lang="en-ZA" sz="2800" b="1" dirty="0" smtClean="0"/>
            </a:br>
            <a:r>
              <a:rPr lang="en-ZA" sz="2800" b="1" dirty="0" smtClean="0"/>
              <a:t/>
            </a:r>
            <a:br>
              <a:rPr lang="en-ZA" sz="2800" b="1" dirty="0" smtClean="0"/>
            </a:br>
            <a:r>
              <a:rPr lang="en-ZA" sz="2800" b="1" dirty="0" smtClean="0"/>
              <a:t>Breakdown and Posting Level redefined Version 5.4</a:t>
            </a:r>
            <a:br>
              <a:rPr lang="en-ZA" sz="2800" b="1" dirty="0" smtClean="0"/>
            </a:br>
            <a:r>
              <a:rPr lang="en-ZA" sz="2800" b="1" dirty="0" smtClean="0"/>
              <a:t/>
            </a:r>
            <a:br>
              <a:rPr lang="en-ZA" sz="2800" b="1" dirty="0" smtClean="0"/>
            </a:br>
            <a:r>
              <a:rPr lang="en-ZA" sz="2800" b="1" dirty="0" smtClean="0"/>
              <a:t/>
            </a:r>
            <a:br>
              <a:rPr lang="en-ZA" sz="2800" b="1" dirty="0" smtClean="0"/>
            </a:br>
            <a:endParaRPr lang="en-US" sz="2800" dirty="0" smtClean="0">
              <a:latin typeface="Arial Bold" pitchFamily="34" charset="0"/>
              <a:ea typeface="Osaka"/>
              <a:cs typeface="Osaka"/>
            </a:endParaRPr>
          </a:p>
        </p:txBody>
      </p:sp>
      <p:sp>
        <p:nvSpPr>
          <p:cNvPr id="12291" name="Rectangle 3"/>
          <p:cNvSpPr>
            <a:spLocks noGrp="1" noChangeArrowheads="1"/>
          </p:cNvSpPr>
          <p:nvPr>
            <p:ph type="body" idx="4294967295"/>
          </p:nvPr>
        </p:nvSpPr>
        <p:spPr>
          <a:xfrm>
            <a:off x="0" y="1071546"/>
            <a:ext cx="8915400" cy="5453079"/>
          </a:xfrm>
        </p:spPr>
        <p:txBody>
          <a:bodyPr/>
          <a:lstStyle/>
          <a:p>
            <a:pPr marL="0" indent="0">
              <a:buFontTx/>
              <a:buNone/>
              <a:defRPr/>
            </a:pPr>
            <a:r>
              <a:rPr lang="en-GB" sz="2800" dirty="0" smtClean="0">
                <a:ea typeface="Osaka" pitchFamily="1" charset="-128"/>
              </a:rPr>
              <a:t>General Rules:  </a:t>
            </a:r>
          </a:p>
          <a:p>
            <a:pPr marL="0" indent="0">
              <a:buFontTx/>
              <a:buNone/>
              <a:defRPr/>
            </a:pPr>
            <a:r>
              <a:rPr lang="en-GB" sz="2400" dirty="0" smtClean="0">
                <a:ea typeface="Osaka" pitchFamily="1" charset="-128"/>
              </a:rPr>
              <a:t>Rule 1:  Accounts/information to be added for retaining in the LG DB unique to each municipality.  Detail maybe extracted from other source provided all mSCOA segment detail captured per transaction</a:t>
            </a:r>
          </a:p>
          <a:p>
            <a:pPr marL="531813" indent="-531813">
              <a:defRPr/>
            </a:pPr>
            <a:r>
              <a:rPr lang="en-GB" dirty="0" smtClean="0">
                <a:ea typeface="Osaka" pitchFamily="1" charset="-128"/>
              </a:rPr>
              <a:t>Posting Level  - No</a:t>
            </a:r>
          </a:p>
          <a:p>
            <a:pPr marL="531813" indent="-531813">
              <a:defRPr/>
            </a:pPr>
            <a:r>
              <a:rPr lang="en-GB" dirty="0" smtClean="0">
                <a:ea typeface="Osaka" pitchFamily="1" charset="-128"/>
              </a:rPr>
              <a:t>Breakdown  - Yes</a:t>
            </a:r>
          </a:p>
          <a:p>
            <a:pPr marL="531813" indent="-531813">
              <a:defRPr/>
            </a:pPr>
            <a:endParaRPr lang="en-GB" dirty="0" smtClean="0">
              <a:ea typeface="Osaka" pitchFamily="1" charset="-128"/>
            </a:endParaRPr>
          </a:p>
          <a:p>
            <a:pPr marL="0" indent="0">
              <a:buNone/>
              <a:defRPr/>
            </a:pPr>
            <a:r>
              <a:rPr lang="en-GB" sz="2400" dirty="0" smtClean="0">
                <a:ea typeface="Osaka" pitchFamily="1" charset="-128"/>
              </a:rPr>
              <a:t>Rule 2:  Information for LG DB standardised – nothing to be populated.  Municipality to add detail at own discretion/use</a:t>
            </a:r>
          </a:p>
          <a:p>
            <a:pPr marL="531813" indent="-531813">
              <a:defRPr/>
            </a:pPr>
            <a:r>
              <a:rPr lang="en-GB" dirty="0" smtClean="0">
                <a:ea typeface="Osaka" pitchFamily="1" charset="-128"/>
              </a:rPr>
              <a:t>Posting </a:t>
            </a:r>
            <a:r>
              <a:rPr lang="en-GB" dirty="0" smtClean="0">
                <a:ea typeface="Osaka" pitchFamily="1" charset="-128"/>
              </a:rPr>
              <a:t>Level - Yes</a:t>
            </a:r>
            <a:endParaRPr lang="en-GB" dirty="0" smtClean="0">
              <a:ea typeface="Osaka" pitchFamily="1" charset="-128"/>
            </a:endParaRPr>
          </a:p>
          <a:p>
            <a:pPr marL="531813" indent="-531813">
              <a:defRPr/>
            </a:pPr>
            <a:r>
              <a:rPr lang="en-GB" dirty="0" smtClean="0">
                <a:ea typeface="Osaka" pitchFamily="1" charset="-128"/>
              </a:rPr>
              <a:t>Breakdown - No </a:t>
            </a:r>
            <a:endParaRPr lang="en-GB" dirty="0" smtClean="0">
              <a:ea typeface="Osaka" pitchFamily="1" charset="-128"/>
            </a:endParaRPr>
          </a:p>
          <a:p>
            <a:pPr marL="531813" indent="-531813">
              <a:buNone/>
              <a:defRPr/>
            </a:pPr>
            <a:endParaRPr lang="en-GB" dirty="0" smtClean="0">
              <a:ea typeface="Osaka" pitchFamily="1" charset="-128"/>
            </a:endParaRPr>
          </a:p>
          <a:p>
            <a:pPr marL="531813" indent="-531813">
              <a:buNone/>
              <a:defRPr/>
            </a:pPr>
            <a:r>
              <a:rPr lang="en-GB" dirty="0" smtClean="0">
                <a:ea typeface="Osaka" pitchFamily="1" charset="-128"/>
              </a:rPr>
              <a:t>These rules to be consistently applied through all segments.</a:t>
            </a:r>
          </a:p>
          <a:p>
            <a:pPr marL="0" indent="0">
              <a:buNone/>
              <a:defRPr/>
            </a:pPr>
            <a:endParaRPr lang="en-GB" sz="2400" dirty="0" smtClean="0">
              <a:ea typeface="Osaka" pitchFamily="1" charset="-128"/>
            </a:endParaRPr>
          </a:p>
          <a:p>
            <a:pPr marL="0" indent="0">
              <a:buFontTx/>
              <a:buNone/>
              <a:defRPr/>
            </a:pPr>
            <a:endParaRPr lang="en-GB" sz="2800" dirty="0" smtClean="0">
              <a:ea typeface="Osaka" pitchFamily="1" charset="-128"/>
            </a:endParaRPr>
          </a:p>
          <a:p>
            <a:pPr marL="0" indent="0">
              <a:buFontTx/>
              <a:buNone/>
              <a:defRPr/>
            </a:pPr>
            <a:endParaRPr lang="en-GB" sz="2800" dirty="0" smtClean="0">
              <a:ea typeface="Osaka" pitchFamily="1" charset="-128"/>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dirty="0" smtClean="0"/>
              <a:t>Questions</a:t>
            </a:r>
            <a:endParaRPr lang="en-ZA" dirty="0"/>
          </a:p>
        </p:txBody>
      </p:sp>
      <p:sp>
        <p:nvSpPr>
          <p:cNvPr id="4" name="Slide Number Placeholder 3"/>
          <p:cNvSpPr>
            <a:spLocks noGrp="1"/>
          </p:cNvSpPr>
          <p:nvPr>
            <p:ph type="sldNum" sz="quarter" idx="12"/>
          </p:nvPr>
        </p:nvSpPr>
        <p:spPr/>
        <p:txBody>
          <a:bodyPr/>
          <a:lstStyle/>
          <a:p>
            <a:pPr>
              <a:defRPr/>
            </a:pPr>
            <a:fld id="{76732952-971F-4432-9E97-9B86E824DDD0}" type="slidenum">
              <a:rPr lang="en-US" smtClean="0"/>
              <a:pPr>
                <a:defRPr/>
              </a:pPr>
              <a:t>13</a:t>
            </a:fld>
            <a:endParaRPr lang="en-US" sz="1400" b="0">
              <a:solidFill>
                <a:srgbClr val="000000"/>
              </a:solidFill>
              <a:latin typeface="Arial"/>
            </a:endParaRPr>
          </a:p>
        </p:txBody>
      </p:sp>
      <p:pic>
        <p:nvPicPr>
          <p:cNvPr id="5" name="Picture 4" descr="C:\Users\ajay.INVICTUS\AppData\Local\Microsoft\Windows\Temporary Internet Files\Content.IE5\37J1QPFJ\MC900441498[1].png"/>
          <p:cNvPicPr>
            <a:picLocks noGrp="1"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743200" y="1600200"/>
            <a:ext cx="3657600" cy="3657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16208993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idx="4294967295"/>
          </p:nvPr>
        </p:nvSpPr>
        <p:spPr>
          <a:xfrm>
            <a:off x="152400" y="-73496"/>
            <a:ext cx="7772400" cy="838200"/>
          </a:xfrm>
        </p:spPr>
        <p:txBody>
          <a:bodyPr/>
          <a:lstStyle/>
          <a:p>
            <a:r>
              <a:rPr lang="en-US" sz="2800" b="1" dirty="0" smtClean="0">
                <a:latin typeface="Arial Bold" pitchFamily="34" charset="0"/>
                <a:ea typeface="Osaka"/>
                <a:cs typeface="Osaka"/>
              </a:rPr>
              <a:t/>
            </a:r>
            <a:br>
              <a:rPr lang="en-US" sz="2800" b="1" dirty="0" smtClean="0">
                <a:latin typeface="Arial Bold" pitchFamily="34" charset="0"/>
                <a:ea typeface="Osaka"/>
                <a:cs typeface="Osaka"/>
              </a:rPr>
            </a:br>
            <a:r>
              <a:rPr lang="en-US" sz="2800" b="1" dirty="0" smtClean="0">
                <a:latin typeface="Arial Bold" pitchFamily="34" charset="0"/>
                <a:ea typeface="Osaka"/>
                <a:cs typeface="Osaka"/>
              </a:rPr>
              <a:t>Outline</a:t>
            </a:r>
          </a:p>
        </p:txBody>
      </p:sp>
      <p:sp>
        <p:nvSpPr>
          <p:cNvPr id="12291" name="Rectangle 3"/>
          <p:cNvSpPr>
            <a:spLocks noGrp="1" noChangeArrowheads="1"/>
          </p:cNvSpPr>
          <p:nvPr>
            <p:ph type="body" idx="4294967295"/>
          </p:nvPr>
        </p:nvSpPr>
        <p:spPr>
          <a:xfrm>
            <a:off x="0" y="1071546"/>
            <a:ext cx="9144000" cy="5453079"/>
          </a:xfrm>
        </p:spPr>
        <p:txBody>
          <a:bodyPr/>
          <a:lstStyle/>
          <a:p>
            <a:pPr>
              <a:buFont typeface="Wingdings" pitchFamily="2" charset="2"/>
              <a:buChar char="Ø"/>
            </a:pPr>
            <a:r>
              <a:rPr lang="en-ZA" sz="2800" b="1" dirty="0" smtClean="0"/>
              <a:t>Background</a:t>
            </a:r>
          </a:p>
          <a:p>
            <a:pPr>
              <a:buFont typeface="Wingdings" pitchFamily="2" charset="2"/>
              <a:buChar char="Ø"/>
            </a:pPr>
            <a:r>
              <a:rPr lang="en-ZA" sz="2800" b="1" dirty="0" smtClean="0"/>
              <a:t>Reporting defined</a:t>
            </a:r>
          </a:p>
          <a:p>
            <a:pPr>
              <a:buFont typeface="Wingdings" pitchFamily="2" charset="2"/>
              <a:buChar char="Ø"/>
            </a:pPr>
            <a:r>
              <a:rPr lang="en-ZA" sz="2800" b="1" dirty="0" smtClean="0"/>
              <a:t>Design Principles</a:t>
            </a:r>
          </a:p>
          <a:p>
            <a:pPr lvl="1"/>
            <a:r>
              <a:rPr lang="en-ZA" b="1" dirty="0" smtClean="0"/>
              <a:t>Phase 1:  Current Reporting Formats linked to mSCOA</a:t>
            </a:r>
          </a:p>
          <a:p>
            <a:pPr lvl="1"/>
            <a:r>
              <a:rPr lang="en-ZA" b="1" dirty="0" smtClean="0"/>
              <a:t>Phase 2:  Revised/Updated/New Reporting Format linked to mSCOA</a:t>
            </a:r>
          </a:p>
          <a:p>
            <a:pPr>
              <a:buFont typeface="Wingdings" pitchFamily="2" charset="2"/>
              <a:buChar char="Ø"/>
            </a:pPr>
            <a:r>
              <a:rPr lang="en-ZA" sz="2800" b="1" dirty="0" smtClean="0"/>
              <a:t>What has been done to date, still need to be done and way forward to finalise</a:t>
            </a:r>
          </a:p>
          <a:p>
            <a:pPr>
              <a:buFont typeface="Wingdings" pitchFamily="2" charset="2"/>
              <a:buChar char="Ø"/>
            </a:pPr>
            <a:r>
              <a:rPr lang="en-ZA" sz="2800" b="1" dirty="0" smtClean="0"/>
              <a:t>Still to be addressed:</a:t>
            </a:r>
          </a:p>
          <a:p>
            <a:pPr lvl="1"/>
            <a:r>
              <a:rPr lang="en-ZA" b="1" dirty="0" smtClean="0"/>
              <a:t>Municipal Entities</a:t>
            </a:r>
          </a:p>
          <a:p>
            <a:pPr lvl="1"/>
            <a:r>
              <a:rPr lang="en-ZA" b="1" dirty="0" smtClean="0"/>
              <a:t>Month and Year-end Closure Procedures</a:t>
            </a:r>
          </a:p>
          <a:p>
            <a:pPr lvl="1"/>
            <a:r>
              <a:rPr lang="en-ZA" b="1" dirty="0" smtClean="0"/>
              <a:t>General Ledger detail versus “other modules/sub-ledgers”</a:t>
            </a:r>
          </a:p>
          <a:p>
            <a:pPr lvl="1"/>
            <a:r>
              <a:rPr lang="en-ZA" b="1" dirty="0" smtClean="0"/>
              <a:t>Materiality and Reporting</a:t>
            </a:r>
          </a:p>
          <a:p>
            <a:pPr lvl="1"/>
            <a:r>
              <a:rPr lang="en-ZA" b="1" dirty="0" smtClean="0"/>
              <a:t>Discussion notes on Phase 1 and 2 defined above</a:t>
            </a:r>
          </a:p>
          <a:p>
            <a:pPr lvl="1">
              <a:buFont typeface="Wingdings" pitchFamily="2" charset="2"/>
              <a:buChar char="Ø"/>
            </a:pPr>
            <a:endParaRPr lang="en-ZA" sz="2800" b="1" dirty="0" smtClean="0"/>
          </a:p>
          <a:p>
            <a:pPr>
              <a:buFont typeface="Wingdings" pitchFamily="2" charset="2"/>
              <a:buChar char="Ø"/>
            </a:pPr>
            <a:endParaRPr lang="en-ZA" sz="2800" b="1" dirty="0" smtClean="0"/>
          </a:p>
          <a:p>
            <a:pPr marL="412750" indent="-412750">
              <a:buNone/>
              <a:defRPr/>
            </a:pPr>
            <a:endParaRPr lang="en-ZA" sz="2400" dirty="0" smtClean="0"/>
          </a:p>
          <a:p>
            <a:pPr marL="0" indent="0">
              <a:buFontTx/>
              <a:buNone/>
              <a:defRPr/>
            </a:pPr>
            <a:endParaRPr lang="en-ZA" sz="2400" dirty="0" smtClean="0"/>
          </a:p>
          <a:p>
            <a:pPr marL="0" indent="0">
              <a:buFontTx/>
              <a:buNone/>
              <a:defRPr/>
            </a:pPr>
            <a:endParaRPr lang="en-GB" sz="2800" dirty="0" smtClean="0">
              <a:ea typeface="Osaka" pitchFamily="1" charset="-128"/>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idx="4294967295"/>
          </p:nvPr>
        </p:nvSpPr>
        <p:spPr/>
        <p:txBody>
          <a:bodyPr/>
          <a:lstStyle/>
          <a:p>
            <a:r>
              <a:rPr lang="en-US" sz="2800" b="1" dirty="0" smtClean="0">
                <a:latin typeface="Arial Bold" pitchFamily="34" charset="0"/>
                <a:ea typeface="Osaka"/>
                <a:cs typeface="Osaka"/>
              </a:rPr>
              <a:t/>
            </a:r>
            <a:br>
              <a:rPr lang="en-US" sz="2800" b="1" dirty="0" smtClean="0">
                <a:latin typeface="Arial Bold" pitchFamily="34" charset="0"/>
                <a:ea typeface="Osaka"/>
                <a:cs typeface="Osaka"/>
              </a:rPr>
            </a:br>
            <a:r>
              <a:rPr lang="en-US" sz="2800" b="1" dirty="0" smtClean="0">
                <a:latin typeface="Arial Bold" pitchFamily="34" charset="0"/>
                <a:ea typeface="Osaka"/>
                <a:cs typeface="Osaka"/>
              </a:rPr>
              <a:t>Background</a:t>
            </a:r>
          </a:p>
        </p:txBody>
      </p:sp>
      <p:sp>
        <p:nvSpPr>
          <p:cNvPr id="12291" name="Rectangle 3"/>
          <p:cNvSpPr>
            <a:spLocks noGrp="1" noChangeArrowheads="1"/>
          </p:cNvSpPr>
          <p:nvPr>
            <p:ph type="body" idx="4294967295"/>
          </p:nvPr>
        </p:nvSpPr>
        <p:spPr>
          <a:xfrm>
            <a:off x="0" y="1071546"/>
            <a:ext cx="8915400" cy="5453079"/>
          </a:xfrm>
        </p:spPr>
        <p:txBody>
          <a:bodyPr/>
          <a:lstStyle/>
          <a:p>
            <a:endParaRPr lang="en-ZA" dirty="0" smtClean="0"/>
          </a:p>
          <a:p>
            <a:pPr marL="412750" indent="-412750">
              <a:buNone/>
              <a:defRPr/>
            </a:pPr>
            <a:endParaRPr lang="en-ZA" sz="2400" dirty="0" smtClean="0"/>
          </a:p>
          <a:p>
            <a:pPr marL="0" indent="0">
              <a:buFontTx/>
              <a:buNone/>
              <a:defRPr/>
            </a:pPr>
            <a:endParaRPr lang="en-ZA" sz="2400" dirty="0" smtClean="0"/>
          </a:p>
          <a:p>
            <a:pPr marL="0" indent="0">
              <a:buFontTx/>
              <a:buNone/>
              <a:defRPr/>
            </a:pPr>
            <a:endParaRPr lang="en-GB" sz="2800" dirty="0" smtClean="0">
              <a:ea typeface="Osaka" pitchFamily="1" charset="-128"/>
            </a:endParaRPr>
          </a:p>
        </p:txBody>
      </p:sp>
      <p:sp>
        <p:nvSpPr>
          <p:cNvPr id="4" name="TextBox 3"/>
          <p:cNvSpPr txBox="1"/>
          <p:nvPr/>
        </p:nvSpPr>
        <p:spPr>
          <a:xfrm>
            <a:off x="0" y="1000108"/>
            <a:ext cx="9001156" cy="4862870"/>
          </a:xfrm>
          <a:prstGeom prst="rect">
            <a:avLst/>
          </a:prstGeom>
          <a:noFill/>
        </p:spPr>
        <p:txBody>
          <a:bodyPr wrap="square" rtlCol="0">
            <a:spAutoFit/>
          </a:bodyPr>
          <a:lstStyle/>
          <a:p>
            <a:pPr marL="355600" indent="-355600">
              <a:buFont typeface="Wingdings" pitchFamily="2" charset="2"/>
              <a:buChar char="Ø"/>
            </a:pPr>
            <a:r>
              <a:rPr lang="en-ZA" sz="2400" dirty="0" smtClean="0"/>
              <a:t>Principles defined in the mSCOA Design Framework:</a:t>
            </a:r>
          </a:p>
          <a:p>
            <a:pPr marL="812800" lvl="2" indent="-355600">
              <a:buFont typeface="Wingdings" pitchFamily="2" charset="2"/>
              <a:buChar char="§"/>
            </a:pPr>
            <a:r>
              <a:rPr lang="en-ZA" sz="2000" dirty="0" smtClean="0"/>
              <a:t>Central point of access for all local government information</a:t>
            </a:r>
          </a:p>
          <a:p>
            <a:pPr marL="812800" lvl="2" indent="-355600">
              <a:buFont typeface="Wingdings" pitchFamily="2" charset="2"/>
              <a:buChar char="§"/>
            </a:pPr>
            <a:r>
              <a:rPr lang="en-ZA" sz="2000" dirty="0" smtClean="0"/>
              <a:t>Improved data quality and </a:t>
            </a:r>
            <a:r>
              <a:rPr lang="en-ZA" sz="2000" dirty="0" smtClean="0"/>
              <a:t>integrity</a:t>
            </a:r>
            <a:endParaRPr lang="en-ZA" sz="2000" dirty="0" smtClean="0"/>
          </a:p>
          <a:p>
            <a:pPr marL="812800" lvl="2" indent="-355600">
              <a:buFont typeface="Wingdings" pitchFamily="2" charset="2"/>
              <a:buChar char="§"/>
            </a:pPr>
            <a:r>
              <a:rPr lang="en-ZA" sz="2000" dirty="0" smtClean="0"/>
              <a:t>Uniform classification framework standardised by classification framework</a:t>
            </a:r>
          </a:p>
          <a:p>
            <a:pPr marL="812800" lvl="2" indent="-355600">
              <a:buFont typeface="Wingdings" pitchFamily="2" charset="2"/>
              <a:buChar char="§"/>
            </a:pPr>
            <a:r>
              <a:rPr lang="en-ZA" sz="2000" dirty="0" smtClean="0"/>
              <a:t>Supported by a modernised system application</a:t>
            </a:r>
          </a:p>
          <a:p>
            <a:pPr marL="355600" indent="-355600">
              <a:spcBef>
                <a:spcPts val="2400"/>
              </a:spcBef>
              <a:buFont typeface="Wingdings" pitchFamily="2" charset="2"/>
              <a:buChar char="Ø"/>
            </a:pPr>
            <a:r>
              <a:rPr lang="en-ZA" sz="2400" dirty="0" smtClean="0"/>
              <a:t>Reporting addresses in the context of mSCOA:</a:t>
            </a:r>
          </a:p>
          <a:p>
            <a:pPr marL="812800" lvl="1" indent="-355600">
              <a:buFont typeface="Wingdings" pitchFamily="2" charset="2"/>
              <a:buChar char="§"/>
            </a:pPr>
            <a:r>
              <a:rPr lang="en-ZA" sz="2000" dirty="0" smtClean="0"/>
              <a:t>Day-to-day running of the municipality, e.g. management account, distribution account, etc</a:t>
            </a:r>
          </a:p>
          <a:p>
            <a:pPr marL="812800" lvl="1" indent="-355600">
              <a:buFont typeface="Wingdings" pitchFamily="2" charset="2"/>
              <a:buChar char="§"/>
            </a:pPr>
            <a:r>
              <a:rPr lang="en-ZA" sz="2000" dirty="0" smtClean="0"/>
              <a:t>External reporting to National Treasury, Provincial Treasury, audit purposes, etc AFS, BRF, IYM, NERSA, DWA</a:t>
            </a:r>
          </a:p>
          <a:p>
            <a:pPr marL="355600" indent="-355600">
              <a:spcBef>
                <a:spcPts val="2400"/>
              </a:spcBef>
              <a:buFont typeface="Wingdings" pitchFamily="2" charset="2"/>
              <a:buChar char="Ø"/>
            </a:pPr>
            <a:r>
              <a:rPr lang="en-ZA" sz="2400" dirty="0" smtClean="0"/>
              <a:t>In the context of mSCOA, limited to financial information.  </a:t>
            </a:r>
          </a:p>
          <a:p>
            <a:endParaRPr lang="en-ZA"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idx="4294967295"/>
          </p:nvPr>
        </p:nvSpPr>
        <p:spPr/>
        <p:txBody>
          <a:bodyPr/>
          <a:lstStyle/>
          <a:p>
            <a:r>
              <a:rPr lang="en-US" sz="2800" b="1" dirty="0" smtClean="0">
                <a:latin typeface="Arial Bold" pitchFamily="34" charset="0"/>
                <a:ea typeface="Osaka"/>
                <a:cs typeface="Osaka"/>
              </a:rPr>
              <a:t/>
            </a:r>
            <a:br>
              <a:rPr lang="en-US" sz="2800" b="1" dirty="0" smtClean="0">
                <a:latin typeface="Arial Bold" pitchFamily="34" charset="0"/>
                <a:ea typeface="Osaka"/>
                <a:cs typeface="Osaka"/>
              </a:rPr>
            </a:br>
            <a:r>
              <a:rPr lang="en-US" sz="2800" b="1" dirty="0" smtClean="0">
                <a:latin typeface="Arial Bold" pitchFamily="34" charset="0"/>
                <a:ea typeface="Osaka"/>
                <a:cs typeface="Osaka"/>
              </a:rPr>
              <a:t>Background (Continued)</a:t>
            </a:r>
          </a:p>
        </p:txBody>
      </p:sp>
      <p:sp>
        <p:nvSpPr>
          <p:cNvPr id="12291" name="Rectangle 3"/>
          <p:cNvSpPr>
            <a:spLocks noGrp="1" noChangeArrowheads="1"/>
          </p:cNvSpPr>
          <p:nvPr>
            <p:ph type="body" idx="4294967295"/>
          </p:nvPr>
        </p:nvSpPr>
        <p:spPr>
          <a:xfrm>
            <a:off x="0" y="1071546"/>
            <a:ext cx="8915400" cy="5453079"/>
          </a:xfrm>
        </p:spPr>
        <p:txBody>
          <a:bodyPr/>
          <a:lstStyle/>
          <a:p>
            <a:endParaRPr lang="en-ZA" dirty="0" smtClean="0"/>
          </a:p>
          <a:p>
            <a:pPr marL="412750" indent="-412750">
              <a:buNone/>
              <a:defRPr/>
            </a:pPr>
            <a:endParaRPr lang="en-ZA" sz="2400" dirty="0" smtClean="0"/>
          </a:p>
          <a:p>
            <a:pPr marL="0" indent="0">
              <a:buFontTx/>
              <a:buNone/>
              <a:defRPr/>
            </a:pPr>
            <a:endParaRPr lang="en-ZA" sz="2400" dirty="0" smtClean="0"/>
          </a:p>
          <a:p>
            <a:pPr marL="0" indent="0">
              <a:buFontTx/>
              <a:buNone/>
              <a:defRPr/>
            </a:pPr>
            <a:endParaRPr lang="en-GB" sz="2800" dirty="0" smtClean="0">
              <a:ea typeface="Osaka" pitchFamily="1" charset="-128"/>
            </a:endParaRPr>
          </a:p>
        </p:txBody>
      </p:sp>
      <p:sp>
        <p:nvSpPr>
          <p:cNvPr id="4" name="TextBox 3"/>
          <p:cNvSpPr txBox="1"/>
          <p:nvPr/>
        </p:nvSpPr>
        <p:spPr>
          <a:xfrm>
            <a:off x="0" y="1000108"/>
            <a:ext cx="9001156" cy="5447645"/>
          </a:xfrm>
          <a:prstGeom prst="rect">
            <a:avLst/>
          </a:prstGeom>
          <a:noFill/>
        </p:spPr>
        <p:txBody>
          <a:bodyPr wrap="square" rtlCol="0">
            <a:spAutoFit/>
          </a:bodyPr>
          <a:lstStyle/>
          <a:p>
            <a:pPr marL="355600" indent="-355600">
              <a:spcBef>
                <a:spcPts val="1200"/>
              </a:spcBef>
              <a:spcAft>
                <a:spcPts val="1200"/>
              </a:spcAft>
              <a:buFont typeface="Wingdings" pitchFamily="2" charset="2"/>
              <a:buChar char="Ø"/>
            </a:pPr>
            <a:r>
              <a:rPr lang="en-ZA" sz="2000" dirty="0" smtClean="0"/>
              <a:t>In the context of mSCOA, limited to financial information.  </a:t>
            </a:r>
          </a:p>
          <a:p>
            <a:pPr marL="355600" indent="-355600">
              <a:spcBef>
                <a:spcPts val="1200"/>
              </a:spcBef>
              <a:spcAft>
                <a:spcPts val="1200"/>
              </a:spcAft>
              <a:buFont typeface="Wingdings" pitchFamily="2" charset="2"/>
              <a:buChar char="Ø"/>
            </a:pPr>
            <a:r>
              <a:rPr lang="en-ZA" sz="2000" dirty="0" smtClean="0"/>
              <a:t>End result:  various reports in the accountability cycle </a:t>
            </a:r>
            <a:r>
              <a:rPr lang="en-ZA" sz="2000" dirty="0" smtClean="0"/>
              <a:t>redefined </a:t>
            </a:r>
            <a:r>
              <a:rPr lang="en-ZA" sz="2000" dirty="0" smtClean="0"/>
              <a:t>to support “seamless alignment of financial information” based on mSCOA</a:t>
            </a:r>
          </a:p>
          <a:p>
            <a:pPr marL="355600" indent="-355600">
              <a:spcBef>
                <a:spcPts val="1200"/>
              </a:spcBef>
              <a:spcAft>
                <a:spcPts val="1200"/>
              </a:spcAft>
              <a:buFont typeface="Wingdings" pitchFamily="2" charset="2"/>
              <a:buChar char="Ø"/>
            </a:pPr>
            <a:r>
              <a:rPr lang="en-ZA" sz="2000" dirty="0" smtClean="0"/>
              <a:t>LG Database update from mSCOA </a:t>
            </a:r>
          </a:p>
          <a:p>
            <a:pPr marL="355600" indent="-355600">
              <a:spcBef>
                <a:spcPts val="1200"/>
              </a:spcBef>
              <a:spcAft>
                <a:spcPts val="1200"/>
              </a:spcAft>
              <a:buFont typeface="Wingdings" pitchFamily="2" charset="2"/>
              <a:buChar char="Ø"/>
            </a:pPr>
            <a:r>
              <a:rPr lang="en-ZA" sz="2000" dirty="0" smtClean="0"/>
              <a:t>Stakeholder consultation on  Phase 1 and Phase 2 </a:t>
            </a:r>
          </a:p>
          <a:p>
            <a:pPr marL="355600" lvl="0" indent="-355600">
              <a:spcBef>
                <a:spcPts val="1200"/>
              </a:spcBef>
              <a:spcAft>
                <a:spcPts val="1200"/>
              </a:spcAft>
              <a:buFont typeface="Wingdings" pitchFamily="2" charset="2"/>
              <a:buChar char="Ø"/>
            </a:pPr>
            <a:r>
              <a:rPr lang="en-ZA" sz="2000" dirty="0" smtClean="0"/>
              <a:t>Recent meetings with the mSCOA Project Team, interactions with the Auditor-General of South Africa (AGSA), the Accounting Standards Boards (ASB) and municipalities identified the need to define the National Treasury position towards “reporting” in the broad context relevant to local government.  </a:t>
            </a:r>
          </a:p>
          <a:p>
            <a:pPr marL="355600" indent="-355600">
              <a:spcBef>
                <a:spcPts val="1200"/>
              </a:spcBef>
              <a:spcAft>
                <a:spcPts val="1200"/>
              </a:spcAft>
            </a:pPr>
            <a:r>
              <a:rPr lang="en-ZA" sz="2000" dirty="0" smtClean="0"/>
              <a:t> </a:t>
            </a:r>
            <a:endParaRPr lang="en-ZA" dirty="0" smtClean="0"/>
          </a:p>
          <a:p>
            <a:endParaRPr lang="en-ZA"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idx="4294967295"/>
          </p:nvPr>
        </p:nvSpPr>
        <p:spPr>
          <a:xfrm>
            <a:off x="152400" y="76200"/>
            <a:ext cx="8991600" cy="1066784"/>
          </a:xfrm>
        </p:spPr>
        <p:txBody>
          <a:bodyPr/>
          <a:lstStyle/>
          <a:p>
            <a:r>
              <a:rPr lang="en-ZA" sz="2800" b="1" dirty="0" smtClean="0"/>
              <a:t>What is considered to be included in reporting? </a:t>
            </a:r>
          </a:p>
        </p:txBody>
      </p:sp>
      <p:sp>
        <p:nvSpPr>
          <p:cNvPr id="12291" name="Rectangle 3"/>
          <p:cNvSpPr>
            <a:spLocks noGrp="1" noChangeArrowheads="1"/>
          </p:cNvSpPr>
          <p:nvPr>
            <p:ph type="body" idx="4294967295"/>
          </p:nvPr>
        </p:nvSpPr>
        <p:spPr>
          <a:xfrm>
            <a:off x="0" y="1071546"/>
            <a:ext cx="8915400" cy="5453079"/>
          </a:xfrm>
        </p:spPr>
        <p:txBody>
          <a:bodyPr/>
          <a:lstStyle/>
          <a:p>
            <a:endParaRPr lang="en-ZA" dirty="0" smtClean="0"/>
          </a:p>
          <a:p>
            <a:pPr marL="412750" indent="-412750">
              <a:buNone/>
              <a:defRPr/>
            </a:pPr>
            <a:endParaRPr lang="en-ZA" sz="2400" dirty="0" smtClean="0"/>
          </a:p>
          <a:p>
            <a:pPr marL="0" indent="0">
              <a:buFontTx/>
              <a:buNone/>
              <a:defRPr/>
            </a:pPr>
            <a:endParaRPr lang="en-ZA" sz="2400" dirty="0" smtClean="0"/>
          </a:p>
          <a:p>
            <a:pPr marL="0" indent="0">
              <a:buFontTx/>
              <a:buNone/>
              <a:defRPr/>
            </a:pPr>
            <a:endParaRPr lang="en-GB" sz="2800" dirty="0" smtClean="0">
              <a:ea typeface="Osaka" pitchFamily="1" charset="-128"/>
            </a:endParaRPr>
          </a:p>
        </p:txBody>
      </p:sp>
      <p:sp>
        <p:nvSpPr>
          <p:cNvPr id="7" name="TextBox 6"/>
          <p:cNvSpPr txBox="1"/>
          <p:nvPr/>
        </p:nvSpPr>
        <p:spPr>
          <a:xfrm>
            <a:off x="214282" y="1285860"/>
            <a:ext cx="8286808" cy="4755148"/>
          </a:xfrm>
          <a:prstGeom prst="rect">
            <a:avLst/>
          </a:prstGeom>
          <a:noFill/>
        </p:spPr>
        <p:txBody>
          <a:bodyPr wrap="square" rtlCol="0">
            <a:spAutoFit/>
          </a:bodyPr>
          <a:lstStyle/>
          <a:p>
            <a:pPr marL="450850" lvl="0" indent="-450850">
              <a:spcBef>
                <a:spcPts val="600"/>
              </a:spcBef>
              <a:spcAft>
                <a:spcPts val="600"/>
              </a:spcAft>
              <a:buFont typeface="Wingdings" pitchFamily="2" charset="2"/>
              <a:buChar char="Ø"/>
            </a:pPr>
            <a:r>
              <a:rPr lang="en-ZA" sz="2000" dirty="0" smtClean="0"/>
              <a:t>Budget Reporting Formats 2015/16</a:t>
            </a:r>
          </a:p>
          <a:p>
            <a:pPr marL="450850" lvl="0" indent="-450850">
              <a:spcBef>
                <a:spcPts val="600"/>
              </a:spcBef>
              <a:spcAft>
                <a:spcPts val="600"/>
              </a:spcAft>
              <a:buFont typeface="Wingdings" pitchFamily="2" charset="2"/>
              <a:buChar char="Ø"/>
            </a:pPr>
            <a:r>
              <a:rPr lang="en-ZA" sz="2000" dirty="0" smtClean="0"/>
              <a:t>In-year Reporting Formats as at 31 March 2015</a:t>
            </a:r>
          </a:p>
          <a:p>
            <a:pPr marL="450850" lvl="0" indent="-450850">
              <a:spcBef>
                <a:spcPts val="600"/>
              </a:spcBef>
              <a:spcAft>
                <a:spcPts val="600"/>
              </a:spcAft>
              <a:buFont typeface="Wingdings" pitchFamily="2" charset="2"/>
              <a:buChar char="Ø"/>
            </a:pPr>
            <a:r>
              <a:rPr lang="en-ZA" sz="2000" dirty="0" smtClean="0"/>
              <a:t>Monthly Returns</a:t>
            </a:r>
          </a:p>
          <a:p>
            <a:pPr marL="450850" lvl="0" indent="-450850">
              <a:spcBef>
                <a:spcPts val="600"/>
              </a:spcBef>
              <a:spcAft>
                <a:spcPts val="600"/>
              </a:spcAft>
              <a:buFont typeface="Wingdings" pitchFamily="2" charset="2"/>
              <a:buChar char="Ø"/>
            </a:pPr>
            <a:r>
              <a:rPr lang="en-ZA" sz="2000" dirty="0" smtClean="0"/>
              <a:t>Illustrated Financial Statements – OAG Web 20 May 2015</a:t>
            </a:r>
          </a:p>
          <a:p>
            <a:pPr marL="450850" lvl="0" indent="-450850">
              <a:spcBef>
                <a:spcPts val="600"/>
              </a:spcBef>
              <a:spcAft>
                <a:spcPts val="600"/>
              </a:spcAft>
              <a:buFont typeface="Wingdings" pitchFamily="2" charset="2"/>
              <a:buChar char="Ø"/>
            </a:pPr>
            <a:r>
              <a:rPr lang="en-ZA" sz="2000" dirty="0" smtClean="0"/>
              <a:t>NERSA Reporting Tables – 2012</a:t>
            </a:r>
          </a:p>
          <a:p>
            <a:pPr marL="450850" lvl="0" indent="-450850">
              <a:spcBef>
                <a:spcPts val="600"/>
              </a:spcBef>
              <a:spcAft>
                <a:spcPts val="600"/>
              </a:spcAft>
              <a:buFont typeface="Wingdings" pitchFamily="2" charset="2"/>
              <a:buChar char="Ø"/>
            </a:pPr>
            <a:r>
              <a:rPr lang="en-ZA" sz="2000" dirty="0" smtClean="0"/>
              <a:t>DWA Reporting Tables – December 2013   </a:t>
            </a:r>
          </a:p>
          <a:p>
            <a:pPr marL="450850" lvl="0" indent="-450850">
              <a:spcBef>
                <a:spcPts val="600"/>
              </a:spcBef>
              <a:spcAft>
                <a:spcPts val="600"/>
              </a:spcAft>
              <a:buFont typeface="Wingdings" pitchFamily="2" charset="2"/>
              <a:buChar char="Ø"/>
            </a:pPr>
            <a:r>
              <a:rPr lang="en-ZA" sz="2000" dirty="0" smtClean="0"/>
              <a:t>Internal reporting needs defined by the municipality</a:t>
            </a:r>
          </a:p>
          <a:p>
            <a:pPr marL="450850" lvl="0" indent="-450850">
              <a:spcBef>
                <a:spcPts val="600"/>
              </a:spcBef>
              <a:spcAft>
                <a:spcPts val="600"/>
              </a:spcAft>
              <a:buFont typeface="Wingdings" pitchFamily="2" charset="2"/>
              <a:buChar char="Ø"/>
            </a:pPr>
            <a:r>
              <a:rPr lang="en-ZA" sz="2000" dirty="0" smtClean="0"/>
              <a:t>Still to be addressed:  Cities Infrastructure Delivery Management Systems (CIDMS) </a:t>
            </a:r>
          </a:p>
          <a:p>
            <a:pPr marL="450850" indent="-450850">
              <a:spcBef>
                <a:spcPts val="600"/>
              </a:spcBef>
              <a:spcAft>
                <a:spcPts val="600"/>
              </a:spcAft>
              <a:buFont typeface="Wingdings" pitchFamily="2" charset="2"/>
              <a:buChar char="Ø"/>
            </a:pPr>
            <a:endParaRPr lang="en-ZA" sz="2000" dirty="0" smtClean="0"/>
          </a:p>
          <a:p>
            <a:endParaRPr lang="en-ZA"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idx="4294967295"/>
          </p:nvPr>
        </p:nvSpPr>
        <p:spPr>
          <a:xfrm>
            <a:off x="152400" y="142852"/>
            <a:ext cx="8991600" cy="1285884"/>
          </a:xfrm>
        </p:spPr>
        <p:txBody>
          <a:bodyPr/>
          <a:lstStyle/>
          <a:p>
            <a:pPr lvl="1"/>
            <a:r>
              <a:rPr lang="en-ZA" sz="2800" b="1" dirty="0" smtClean="0"/>
              <a:t/>
            </a:r>
            <a:br>
              <a:rPr lang="en-ZA" sz="2800" b="1" dirty="0" smtClean="0"/>
            </a:br>
            <a:r>
              <a:rPr lang="en-ZA" sz="2800" b="1" dirty="0" smtClean="0"/>
              <a:t>Design Principles:  Phase 1:  Current Reporting Formats linked to mSCOA</a:t>
            </a:r>
            <a:br>
              <a:rPr lang="en-ZA" sz="2800" b="1" dirty="0" smtClean="0"/>
            </a:br>
            <a:r>
              <a:rPr lang="en-ZA" sz="2800" b="1" dirty="0" smtClean="0"/>
              <a:t/>
            </a:r>
            <a:br>
              <a:rPr lang="en-ZA" sz="2800" b="1" dirty="0" smtClean="0"/>
            </a:br>
            <a:endParaRPr lang="en-US" sz="2800" dirty="0" smtClean="0">
              <a:latin typeface="Arial Bold" pitchFamily="34" charset="0"/>
              <a:ea typeface="Osaka"/>
              <a:cs typeface="Osaka"/>
            </a:endParaRPr>
          </a:p>
        </p:txBody>
      </p:sp>
      <p:sp>
        <p:nvSpPr>
          <p:cNvPr id="12291" name="Rectangle 3"/>
          <p:cNvSpPr>
            <a:spLocks noGrp="1" noChangeArrowheads="1"/>
          </p:cNvSpPr>
          <p:nvPr>
            <p:ph type="body" idx="4294967295"/>
          </p:nvPr>
        </p:nvSpPr>
        <p:spPr>
          <a:xfrm>
            <a:off x="0" y="1071546"/>
            <a:ext cx="8915400" cy="5453079"/>
          </a:xfrm>
        </p:spPr>
        <p:txBody>
          <a:bodyPr/>
          <a:lstStyle/>
          <a:p>
            <a:endParaRPr lang="en-ZA" dirty="0" smtClean="0"/>
          </a:p>
          <a:p>
            <a:pPr marL="412750" indent="-412750">
              <a:buNone/>
              <a:defRPr/>
            </a:pPr>
            <a:endParaRPr lang="en-ZA" sz="2400" dirty="0" smtClean="0"/>
          </a:p>
          <a:p>
            <a:pPr marL="0" indent="0">
              <a:buFontTx/>
              <a:buNone/>
              <a:defRPr/>
            </a:pPr>
            <a:endParaRPr lang="en-ZA" sz="2400" dirty="0" smtClean="0"/>
          </a:p>
          <a:p>
            <a:pPr marL="0" indent="0">
              <a:buFontTx/>
              <a:buNone/>
              <a:defRPr/>
            </a:pPr>
            <a:endParaRPr lang="en-GB" sz="2800" dirty="0" smtClean="0">
              <a:ea typeface="Osaka" pitchFamily="1" charset="-128"/>
            </a:endParaRPr>
          </a:p>
        </p:txBody>
      </p:sp>
      <p:sp>
        <p:nvSpPr>
          <p:cNvPr id="4" name="TextBox 3"/>
          <p:cNvSpPr txBox="1"/>
          <p:nvPr/>
        </p:nvSpPr>
        <p:spPr>
          <a:xfrm>
            <a:off x="0" y="1000108"/>
            <a:ext cx="9144000" cy="4093428"/>
          </a:xfrm>
          <a:prstGeom prst="rect">
            <a:avLst/>
          </a:prstGeom>
          <a:noFill/>
        </p:spPr>
        <p:txBody>
          <a:bodyPr wrap="square" rtlCol="0">
            <a:spAutoFit/>
          </a:bodyPr>
          <a:lstStyle/>
          <a:p>
            <a:pPr marL="342900" indent="-342900">
              <a:spcBef>
                <a:spcPts val="600"/>
              </a:spcBef>
              <a:spcAft>
                <a:spcPts val="600"/>
              </a:spcAft>
              <a:buFont typeface="+mj-lt"/>
              <a:buAutoNum type="arabicPeriod"/>
            </a:pPr>
            <a:r>
              <a:rPr lang="en-ZA" sz="2000" dirty="0" smtClean="0"/>
              <a:t>Minimal changes in terminology, layout and presentations</a:t>
            </a:r>
          </a:p>
          <a:p>
            <a:pPr marL="342900" indent="-342900">
              <a:spcBef>
                <a:spcPts val="600"/>
              </a:spcBef>
              <a:spcAft>
                <a:spcPts val="600"/>
              </a:spcAft>
              <a:buFont typeface="+mj-lt"/>
              <a:buAutoNum type="arabicPeriod"/>
            </a:pPr>
            <a:r>
              <a:rPr lang="en-ZA" sz="2000" dirty="0" smtClean="0"/>
              <a:t>Technical Work Group consent on alignment, potential inconsistencies and “best fits”</a:t>
            </a:r>
          </a:p>
          <a:p>
            <a:pPr marL="342900" indent="-342900">
              <a:spcBef>
                <a:spcPts val="600"/>
              </a:spcBef>
              <a:spcAft>
                <a:spcPts val="600"/>
              </a:spcAft>
              <a:buFont typeface="+mj-lt"/>
              <a:buAutoNum type="arabicPeriod"/>
            </a:pPr>
            <a:r>
              <a:rPr lang="en-ZA" sz="2000" dirty="0" smtClean="0"/>
              <a:t>Seamless alignment in reporting may not be achieved</a:t>
            </a:r>
          </a:p>
          <a:p>
            <a:pPr marL="342900" indent="-342900">
              <a:spcBef>
                <a:spcPts val="600"/>
              </a:spcBef>
              <a:spcAft>
                <a:spcPts val="600"/>
              </a:spcAft>
              <a:buFont typeface="+mj-lt"/>
              <a:buAutoNum type="arabicPeriod"/>
            </a:pPr>
            <a:r>
              <a:rPr lang="en-ZA" sz="2000" dirty="0" smtClean="0"/>
              <a:t>Links to be presented in the mSCOA Tables Version</a:t>
            </a:r>
          </a:p>
          <a:p>
            <a:pPr marL="342900" indent="-342900">
              <a:spcBef>
                <a:spcPts val="600"/>
              </a:spcBef>
              <a:spcAft>
                <a:spcPts val="600"/>
              </a:spcAft>
              <a:buFont typeface="+mj-lt"/>
              <a:buAutoNum type="arabicPeriod"/>
            </a:pPr>
            <a:r>
              <a:rPr lang="en-ZA" sz="2000" dirty="0" smtClean="0"/>
              <a:t>Reports to be tested during pilot site implementation.</a:t>
            </a:r>
          </a:p>
          <a:p>
            <a:pPr marL="342900" indent="-342900">
              <a:spcBef>
                <a:spcPts val="600"/>
              </a:spcBef>
              <a:spcAft>
                <a:spcPts val="600"/>
              </a:spcAft>
              <a:buFont typeface="+mj-lt"/>
              <a:buAutoNum type="arabicPeriod"/>
            </a:pPr>
            <a:r>
              <a:rPr lang="en-ZA" sz="2000" dirty="0" smtClean="0"/>
              <a:t>Annual Financial Statements, Budget Reporting Tables may or may not be extracted directly from the application. </a:t>
            </a:r>
            <a:endParaRPr lang="en-ZA" sz="2000" dirty="0" smtClean="0"/>
          </a:p>
          <a:p>
            <a:pPr marL="342900" indent="-342900">
              <a:spcBef>
                <a:spcPts val="600"/>
              </a:spcBef>
              <a:spcAft>
                <a:spcPts val="600"/>
              </a:spcAft>
              <a:buFont typeface="+mj-lt"/>
              <a:buAutoNum type="arabicPeriod"/>
            </a:pPr>
            <a:r>
              <a:rPr lang="en-ZA" sz="2000" dirty="0" smtClean="0"/>
              <a:t>Reporting </a:t>
            </a:r>
            <a:r>
              <a:rPr lang="en-ZA" sz="2000" dirty="0" smtClean="0"/>
              <a:t>to external stakeholders, for example NERSA and DWA, need be linked and aligned in content, layout and format</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idx="4294967295"/>
          </p:nvPr>
        </p:nvSpPr>
        <p:spPr>
          <a:xfrm>
            <a:off x="152400" y="142852"/>
            <a:ext cx="8991600" cy="1285884"/>
          </a:xfrm>
        </p:spPr>
        <p:txBody>
          <a:bodyPr/>
          <a:lstStyle/>
          <a:p>
            <a:pPr lvl="1"/>
            <a:r>
              <a:rPr lang="en-ZA" sz="2800" b="1" dirty="0" smtClean="0"/>
              <a:t/>
            </a:r>
            <a:br>
              <a:rPr lang="en-ZA" sz="2800" b="1" dirty="0" smtClean="0"/>
            </a:br>
            <a:r>
              <a:rPr lang="en-ZA" sz="2800" b="1" dirty="0" smtClean="0"/>
              <a:t>Design Principles:  Phase 1:  Current Reporting Formats linked to mSCOA</a:t>
            </a:r>
            <a:br>
              <a:rPr lang="en-ZA" sz="2800" b="1" dirty="0" smtClean="0"/>
            </a:br>
            <a:r>
              <a:rPr lang="en-ZA" sz="2800" b="1" dirty="0" smtClean="0"/>
              <a:t/>
            </a:r>
            <a:br>
              <a:rPr lang="en-ZA" sz="2800" b="1" dirty="0" smtClean="0"/>
            </a:br>
            <a:endParaRPr lang="en-US" sz="2800" dirty="0" smtClean="0">
              <a:latin typeface="Arial Bold" pitchFamily="34" charset="0"/>
              <a:ea typeface="Osaka"/>
              <a:cs typeface="Osaka"/>
            </a:endParaRPr>
          </a:p>
        </p:txBody>
      </p:sp>
      <p:sp>
        <p:nvSpPr>
          <p:cNvPr id="12291" name="Rectangle 3"/>
          <p:cNvSpPr>
            <a:spLocks noGrp="1" noChangeArrowheads="1"/>
          </p:cNvSpPr>
          <p:nvPr>
            <p:ph type="body" idx="4294967295"/>
          </p:nvPr>
        </p:nvSpPr>
        <p:spPr>
          <a:xfrm>
            <a:off x="0" y="1071546"/>
            <a:ext cx="8915400" cy="5453079"/>
          </a:xfrm>
        </p:spPr>
        <p:txBody>
          <a:bodyPr/>
          <a:lstStyle/>
          <a:p>
            <a:endParaRPr lang="en-ZA" dirty="0" smtClean="0"/>
          </a:p>
          <a:p>
            <a:pPr marL="412750" indent="-412750">
              <a:buNone/>
              <a:defRPr/>
            </a:pPr>
            <a:endParaRPr lang="en-ZA" sz="2400" dirty="0" smtClean="0"/>
          </a:p>
          <a:p>
            <a:pPr marL="0" indent="0">
              <a:buFontTx/>
              <a:buNone/>
              <a:defRPr/>
            </a:pPr>
            <a:endParaRPr lang="en-ZA" sz="2400" dirty="0" smtClean="0"/>
          </a:p>
          <a:p>
            <a:pPr marL="0" indent="0">
              <a:buFontTx/>
              <a:buNone/>
              <a:defRPr/>
            </a:pPr>
            <a:endParaRPr lang="en-GB" sz="2800" dirty="0" smtClean="0">
              <a:ea typeface="Osaka" pitchFamily="1" charset="-128"/>
            </a:endParaRPr>
          </a:p>
        </p:txBody>
      </p:sp>
      <p:sp>
        <p:nvSpPr>
          <p:cNvPr id="4" name="TextBox 3"/>
          <p:cNvSpPr txBox="1"/>
          <p:nvPr/>
        </p:nvSpPr>
        <p:spPr>
          <a:xfrm>
            <a:off x="0" y="1142984"/>
            <a:ext cx="9144000" cy="5832366"/>
          </a:xfrm>
          <a:prstGeom prst="rect">
            <a:avLst/>
          </a:prstGeom>
          <a:noFill/>
        </p:spPr>
        <p:txBody>
          <a:bodyPr wrap="square" rtlCol="0">
            <a:spAutoFit/>
          </a:bodyPr>
          <a:lstStyle/>
          <a:p>
            <a:pPr marL="342900" indent="-342900">
              <a:spcBef>
                <a:spcPts val="600"/>
              </a:spcBef>
              <a:spcAft>
                <a:spcPts val="600"/>
              </a:spcAft>
              <a:buFont typeface="+mj-lt"/>
              <a:buAutoNum type="arabicPeriod" startAt="8"/>
            </a:pPr>
            <a:r>
              <a:rPr lang="en-ZA" sz="2000" dirty="0" smtClean="0"/>
              <a:t>Reporting format not giving justice mSCOA detail</a:t>
            </a:r>
          </a:p>
          <a:p>
            <a:pPr marL="342900" indent="-342900">
              <a:spcBef>
                <a:spcPts val="600"/>
              </a:spcBef>
              <a:spcAft>
                <a:spcPts val="600"/>
              </a:spcAft>
              <a:buFont typeface="+mj-lt"/>
              <a:buAutoNum type="arabicPeriod" startAt="8"/>
            </a:pPr>
            <a:r>
              <a:rPr lang="en-ZA" sz="2000" dirty="0" smtClean="0"/>
              <a:t>“Single point of access for LG information” - SARB, STATSA, COCTA, etc.</a:t>
            </a:r>
          </a:p>
          <a:p>
            <a:pPr marL="342900" indent="-342900">
              <a:spcBef>
                <a:spcPts val="600"/>
              </a:spcBef>
              <a:spcAft>
                <a:spcPts val="600"/>
              </a:spcAft>
              <a:buFont typeface="+mj-lt"/>
              <a:buAutoNum type="arabicPeriod" startAt="8"/>
            </a:pPr>
            <a:r>
              <a:rPr lang="en-ZA" sz="2000" dirty="0" smtClean="0"/>
              <a:t>Definition of level of detail for the import file proposed to be </a:t>
            </a:r>
            <a:r>
              <a:rPr lang="en-ZA" sz="2000" i="1" dirty="0" smtClean="0"/>
              <a:t>at an accumulation of transaction detail at the posting level for all segments in a predefined reporting file.  </a:t>
            </a:r>
          </a:p>
          <a:p>
            <a:pPr marL="342900" indent="-342900">
              <a:spcBef>
                <a:spcPts val="600"/>
              </a:spcBef>
              <a:spcAft>
                <a:spcPts val="600"/>
              </a:spcAft>
              <a:buFont typeface="+mj-lt"/>
              <a:buAutoNum type="arabicPeriod" startAt="8"/>
            </a:pPr>
            <a:r>
              <a:rPr lang="en-ZA" sz="2000" dirty="0" smtClean="0"/>
              <a:t>Posting levels and breakdown allowed redefined   [slide to follow] – informed by detail to be retained in the LG Database.</a:t>
            </a:r>
          </a:p>
          <a:p>
            <a:pPr marL="342900" indent="-342900">
              <a:spcBef>
                <a:spcPts val="600"/>
              </a:spcBef>
              <a:spcAft>
                <a:spcPts val="600"/>
              </a:spcAft>
              <a:buFont typeface="+mj-lt"/>
              <a:buAutoNum type="arabicPeriod" startAt="8"/>
            </a:pPr>
            <a:r>
              <a:rPr lang="en-ZA" sz="2000" dirty="0" smtClean="0"/>
              <a:t>Maintaining the LG Database does not remove governance responsibility</a:t>
            </a:r>
          </a:p>
          <a:p>
            <a:pPr marL="342900" indent="-342900">
              <a:spcBef>
                <a:spcPts val="600"/>
              </a:spcBef>
              <a:spcAft>
                <a:spcPts val="600"/>
              </a:spcAft>
              <a:buFont typeface="+mj-lt"/>
              <a:buAutoNum type="arabicPeriod" startAt="8"/>
            </a:pPr>
            <a:r>
              <a:rPr lang="en-ZA" sz="2000" dirty="0" smtClean="0"/>
              <a:t>Period of Relevance</a:t>
            </a:r>
          </a:p>
          <a:p>
            <a:pPr marL="800100" lvl="1" indent="-342900">
              <a:buFont typeface="Wingdings" pitchFamily="2" charset="2"/>
              <a:buChar char="Ø"/>
            </a:pPr>
            <a:r>
              <a:rPr lang="en-ZA" sz="2000" dirty="0" smtClean="0"/>
              <a:t>Sufficient time lapsed for comparatives to be available without taking unnecessary risk to make restatements in the annual financial statements.  </a:t>
            </a:r>
          </a:p>
          <a:p>
            <a:pPr marL="800100" lvl="1" indent="-342900">
              <a:buFont typeface="Wingdings" pitchFamily="2" charset="2"/>
              <a:buChar char="Ø"/>
            </a:pPr>
            <a:r>
              <a:rPr lang="en-ZA" sz="2000" dirty="0" smtClean="0"/>
              <a:t>1 July 2015 (pilot site implementation) – Redefining of reporting formats to take place at a latter stage of the project lifecycle</a:t>
            </a:r>
          </a:p>
          <a:p>
            <a:pPr marL="800100" lvl="1" indent="-342900"/>
            <a:r>
              <a:rPr lang="en-ZA" sz="2000" dirty="0" smtClean="0"/>
              <a:t>.</a:t>
            </a:r>
          </a:p>
          <a:p>
            <a:endParaRPr lang="en-ZA"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idx="4294967295"/>
          </p:nvPr>
        </p:nvSpPr>
        <p:spPr>
          <a:xfrm>
            <a:off x="152400" y="0"/>
            <a:ext cx="8991600" cy="1285884"/>
          </a:xfrm>
        </p:spPr>
        <p:txBody>
          <a:bodyPr/>
          <a:lstStyle/>
          <a:p>
            <a:pPr lvl="1"/>
            <a:r>
              <a:rPr lang="en-ZA" sz="2800" b="1" dirty="0" smtClean="0"/>
              <a:t/>
            </a:r>
            <a:br>
              <a:rPr lang="en-ZA" sz="2800" b="1" dirty="0" smtClean="0"/>
            </a:br>
            <a:r>
              <a:rPr lang="en-ZA" sz="2800" b="1" dirty="0" smtClean="0"/>
              <a:t/>
            </a:r>
            <a:br>
              <a:rPr lang="en-ZA" sz="2800" b="1" dirty="0" smtClean="0"/>
            </a:br>
            <a:r>
              <a:rPr lang="en-ZA" sz="2800" b="1" dirty="0" smtClean="0"/>
              <a:t>Design Principles:  Phase 2:  Revised/Updated/New Reporting Format linked to mSCOA</a:t>
            </a:r>
            <a:br>
              <a:rPr lang="en-ZA" sz="2800" b="1" dirty="0" smtClean="0"/>
            </a:br>
            <a:r>
              <a:rPr lang="en-ZA" sz="2800" b="1" dirty="0" smtClean="0"/>
              <a:t/>
            </a:r>
            <a:br>
              <a:rPr lang="en-ZA" sz="2800" b="1" dirty="0" smtClean="0"/>
            </a:br>
            <a:r>
              <a:rPr lang="en-ZA" sz="2800" b="1" dirty="0" smtClean="0"/>
              <a:t/>
            </a:r>
            <a:br>
              <a:rPr lang="en-ZA" sz="2800" b="1" dirty="0" smtClean="0"/>
            </a:br>
            <a:endParaRPr lang="en-US" sz="2800" dirty="0" smtClean="0">
              <a:latin typeface="Arial Bold" pitchFamily="34" charset="0"/>
              <a:ea typeface="Osaka"/>
              <a:cs typeface="Osaka"/>
            </a:endParaRPr>
          </a:p>
        </p:txBody>
      </p:sp>
      <p:sp>
        <p:nvSpPr>
          <p:cNvPr id="12291" name="Rectangle 3"/>
          <p:cNvSpPr>
            <a:spLocks noGrp="1" noChangeArrowheads="1"/>
          </p:cNvSpPr>
          <p:nvPr>
            <p:ph type="body" idx="4294967295"/>
          </p:nvPr>
        </p:nvSpPr>
        <p:spPr>
          <a:xfrm>
            <a:off x="0" y="1071546"/>
            <a:ext cx="8915400" cy="5453079"/>
          </a:xfrm>
        </p:spPr>
        <p:txBody>
          <a:bodyPr/>
          <a:lstStyle/>
          <a:p>
            <a:endParaRPr lang="en-ZA" dirty="0" smtClean="0"/>
          </a:p>
          <a:p>
            <a:pPr marL="0" indent="0">
              <a:buFontTx/>
              <a:buNone/>
              <a:defRPr/>
            </a:pPr>
            <a:endParaRPr lang="en-ZA" sz="2400" dirty="0" smtClean="0"/>
          </a:p>
          <a:p>
            <a:pPr marL="0" indent="0">
              <a:buFontTx/>
              <a:buNone/>
              <a:defRPr/>
            </a:pPr>
            <a:endParaRPr lang="en-GB" sz="2800" dirty="0" smtClean="0">
              <a:ea typeface="Osaka" pitchFamily="1" charset="-128"/>
            </a:endParaRPr>
          </a:p>
        </p:txBody>
      </p:sp>
      <p:sp>
        <p:nvSpPr>
          <p:cNvPr id="4" name="TextBox 3"/>
          <p:cNvSpPr txBox="1"/>
          <p:nvPr/>
        </p:nvSpPr>
        <p:spPr>
          <a:xfrm>
            <a:off x="0" y="1071546"/>
            <a:ext cx="8858280" cy="4632037"/>
          </a:xfrm>
          <a:prstGeom prst="rect">
            <a:avLst/>
          </a:prstGeom>
          <a:noFill/>
        </p:spPr>
        <p:txBody>
          <a:bodyPr wrap="square" rtlCol="0">
            <a:spAutoFit/>
          </a:bodyPr>
          <a:lstStyle/>
          <a:p>
            <a:pPr marL="342900" indent="-342900">
              <a:spcBef>
                <a:spcPts val="600"/>
              </a:spcBef>
              <a:buFont typeface="+mj-lt"/>
              <a:buAutoNum type="arabicPeriod"/>
            </a:pPr>
            <a:r>
              <a:rPr lang="en-ZA" dirty="0" smtClean="0"/>
              <a:t>Seamless alignment in Accountability Cycle, NERSA and DWA reporting  </a:t>
            </a:r>
          </a:p>
          <a:p>
            <a:pPr marL="342900" indent="-342900">
              <a:spcBef>
                <a:spcPts val="600"/>
              </a:spcBef>
              <a:buFont typeface="+mj-lt"/>
              <a:buAutoNum type="arabicPeriod"/>
            </a:pPr>
            <a:r>
              <a:rPr lang="en-ZA" dirty="0" smtClean="0"/>
              <a:t>Justice given to the level of “detail” defined in mSCOA.  </a:t>
            </a:r>
          </a:p>
          <a:p>
            <a:pPr marL="342900" indent="-342900">
              <a:spcBef>
                <a:spcPts val="600"/>
              </a:spcBef>
              <a:buFont typeface="+mj-lt"/>
              <a:buAutoNum type="arabicPeriod"/>
            </a:pPr>
            <a:r>
              <a:rPr lang="en-ZA" dirty="0" smtClean="0"/>
              <a:t>The accumulated effect of monthly reporting upload with “final year end period” become the official information hosted in the LGDB.  </a:t>
            </a:r>
          </a:p>
          <a:p>
            <a:pPr marL="342900" indent="-342900">
              <a:spcBef>
                <a:spcPts val="600"/>
              </a:spcBef>
              <a:buFont typeface="+mj-lt"/>
              <a:buAutoNum type="arabicPeriod"/>
            </a:pPr>
            <a:r>
              <a:rPr lang="en-ZA" dirty="0" smtClean="0">
                <a:effectLst>
                  <a:outerShdw blurRad="38100" dist="38100" dir="2700000" algn="tl">
                    <a:srgbClr val="000000">
                      <a:alpha val="43137"/>
                    </a:srgbClr>
                  </a:outerShdw>
                </a:effectLst>
              </a:rPr>
              <a:t>Management compile annual financial statements with the discretion, judgement and consideration of materiality in the presentation of the annual financial statements as guided by the Standards of GRAP and advocated by the ASB.  Applying the illustrated financial statements is the decision of management. The information retained in the LGDB is considered to be “oversight and stakeholder information” with seamless aligned as described above.  </a:t>
            </a:r>
          </a:p>
          <a:p>
            <a:pPr marL="342900" indent="-342900">
              <a:spcBef>
                <a:spcPts val="600"/>
              </a:spcBef>
              <a:buFont typeface="+mj-lt"/>
              <a:buAutoNum type="arabicPeriod"/>
            </a:pPr>
            <a:r>
              <a:rPr lang="en-ZA" dirty="0" smtClean="0">
                <a:effectLst>
                  <a:outerShdw blurRad="38100" dist="38100" dir="2700000" algn="tl">
                    <a:srgbClr val="000000">
                      <a:alpha val="43137"/>
                    </a:srgbClr>
                  </a:outerShdw>
                </a:effectLst>
              </a:rPr>
              <a:t>The annual financial statements prepared by management are considered to be a distinctive process for general use by the municipalities’ annual report.  </a:t>
            </a:r>
          </a:p>
          <a:p>
            <a:pPr marL="342900" indent="-342900">
              <a:spcBef>
                <a:spcPts val="600"/>
              </a:spcBef>
              <a:buFont typeface="+mj-lt"/>
              <a:buAutoNum type="arabicPeriod"/>
            </a:pPr>
            <a:r>
              <a:rPr lang="en-ZA" dirty="0" smtClean="0"/>
              <a:t>Achieving the above in reporting design principles will result in satisfying compliance to the Standard of GRAP and retaining comparable, similar detail and comprehensive yet flexible information in the LGDB.</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idx="4294967295"/>
          </p:nvPr>
        </p:nvSpPr>
        <p:spPr>
          <a:xfrm>
            <a:off x="152400" y="0"/>
            <a:ext cx="8991600" cy="1285884"/>
          </a:xfrm>
        </p:spPr>
        <p:txBody>
          <a:bodyPr/>
          <a:lstStyle/>
          <a:p>
            <a:pPr lvl="1"/>
            <a:r>
              <a:rPr lang="en-ZA" sz="2800" b="1" dirty="0" smtClean="0"/>
              <a:t/>
            </a:r>
            <a:br>
              <a:rPr lang="en-ZA" sz="2800" b="1" dirty="0" smtClean="0"/>
            </a:br>
            <a:r>
              <a:rPr lang="en-ZA" sz="2800" b="1" dirty="0" smtClean="0"/>
              <a:t/>
            </a:r>
            <a:br>
              <a:rPr lang="en-ZA" sz="2800" b="1" dirty="0" smtClean="0"/>
            </a:br>
            <a:r>
              <a:rPr lang="en-ZA" sz="2800" b="1" dirty="0" smtClean="0"/>
              <a:t>Design Principles:  Phase 2:  Revised/Updated/New Reporting Format linked to mSCOA</a:t>
            </a:r>
            <a:br>
              <a:rPr lang="en-ZA" sz="2800" b="1" dirty="0" smtClean="0"/>
            </a:br>
            <a:r>
              <a:rPr lang="en-ZA" sz="2800" b="1" dirty="0" smtClean="0"/>
              <a:t/>
            </a:r>
            <a:br>
              <a:rPr lang="en-ZA" sz="2800" b="1" dirty="0" smtClean="0"/>
            </a:br>
            <a:r>
              <a:rPr lang="en-ZA" sz="2800" b="1" dirty="0" smtClean="0"/>
              <a:t/>
            </a:r>
            <a:br>
              <a:rPr lang="en-ZA" sz="2800" b="1" dirty="0" smtClean="0"/>
            </a:br>
            <a:endParaRPr lang="en-US" sz="2800" dirty="0" smtClean="0">
              <a:latin typeface="Arial Bold" pitchFamily="34" charset="0"/>
              <a:ea typeface="Osaka"/>
              <a:cs typeface="Osaka"/>
            </a:endParaRPr>
          </a:p>
        </p:txBody>
      </p:sp>
      <p:sp>
        <p:nvSpPr>
          <p:cNvPr id="12291" name="Rectangle 3"/>
          <p:cNvSpPr>
            <a:spLocks noGrp="1" noChangeArrowheads="1"/>
          </p:cNvSpPr>
          <p:nvPr>
            <p:ph type="body" idx="4294967295"/>
          </p:nvPr>
        </p:nvSpPr>
        <p:spPr>
          <a:xfrm>
            <a:off x="0" y="1071546"/>
            <a:ext cx="8915400" cy="5453079"/>
          </a:xfrm>
        </p:spPr>
        <p:txBody>
          <a:bodyPr/>
          <a:lstStyle/>
          <a:p>
            <a:endParaRPr lang="en-ZA" dirty="0" smtClean="0"/>
          </a:p>
          <a:p>
            <a:pPr marL="0" indent="0">
              <a:buFontTx/>
              <a:buNone/>
              <a:defRPr/>
            </a:pPr>
            <a:endParaRPr lang="en-ZA" sz="2400" dirty="0" smtClean="0"/>
          </a:p>
          <a:p>
            <a:pPr marL="0" indent="0">
              <a:buFontTx/>
              <a:buNone/>
              <a:defRPr/>
            </a:pPr>
            <a:endParaRPr lang="en-GB" sz="2800" dirty="0" smtClean="0">
              <a:ea typeface="Osaka" pitchFamily="1" charset="-128"/>
            </a:endParaRPr>
          </a:p>
        </p:txBody>
      </p:sp>
      <p:sp>
        <p:nvSpPr>
          <p:cNvPr id="4" name="TextBox 3"/>
          <p:cNvSpPr txBox="1"/>
          <p:nvPr/>
        </p:nvSpPr>
        <p:spPr>
          <a:xfrm>
            <a:off x="0" y="1071546"/>
            <a:ext cx="9144000" cy="4632037"/>
          </a:xfrm>
          <a:prstGeom prst="rect">
            <a:avLst/>
          </a:prstGeom>
          <a:noFill/>
        </p:spPr>
        <p:txBody>
          <a:bodyPr wrap="square" rtlCol="0">
            <a:spAutoFit/>
          </a:bodyPr>
          <a:lstStyle/>
          <a:p>
            <a:pPr marL="342900" indent="-342900">
              <a:spcBef>
                <a:spcPts val="600"/>
              </a:spcBef>
              <a:buFont typeface="+mj-lt"/>
              <a:buAutoNum type="arabicPeriod" startAt="7"/>
            </a:pPr>
            <a:r>
              <a:rPr lang="en-ZA" dirty="0" smtClean="0"/>
              <a:t>Annual Financial Statements (illustrates with notes), Budget Reporting Tables and other reports preferably be extracted directly from the application.  </a:t>
            </a:r>
          </a:p>
          <a:p>
            <a:pPr marL="342900" indent="-342900">
              <a:spcBef>
                <a:spcPts val="600"/>
              </a:spcBef>
              <a:buFont typeface="+mj-lt"/>
              <a:buAutoNum type="arabicPeriod" startAt="7"/>
            </a:pPr>
            <a:r>
              <a:rPr lang="en-ZA" dirty="0" smtClean="0"/>
              <a:t>NERSA and DWA to be linked and aligned in content, layout and format in consultation with the stakeholder.  Customised within the system application for direct submission to the respective stakeholders.</a:t>
            </a:r>
          </a:p>
          <a:p>
            <a:pPr marL="342900" indent="-342900">
              <a:spcBef>
                <a:spcPts val="600"/>
              </a:spcBef>
              <a:buFont typeface="+mj-lt"/>
              <a:buAutoNum type="arabicPeriod" startAt="7"/>
            </a:pPr>
            <a:r>
              <a:rPr lang="en-ZA" dirty="0" smtClean="0"/>
              <a:t>Links to be presented in the mSCOA Tables Version 6 (update allowing some time for piloting outcomes – November 2016?) to be used with filters to guide on the appropriate disclosure line in the respective reports or SQL (still to be explored) </a:t>
            </a:r>
          </a:p>
          <a:p>
            <a:pPr marL="342900" indent="-342900">
              <a:spcBef>
                <a:spcPts val="600"/>
              </a:spcBef>
              <a:buFont typeface="+mj-lt"/>
              <a:buAutoNum type="arabicPeriod" startAt="7"/>
            </a:pPr>
            <a:r>
              <a:rPr lang="en-ZA" dirty="0" smtClean="0"/>
              <a:t>Report extraction from the application to be tested during pilot site implementation.</a:t>
            </a:r>
          </a:p>
          <a:p>
            <a:pPr marL="342900" indent="-342900">
              <a:spcBef>
                <a:spcPts val="600"/>
              </a:spcBef>
              <a:spcAft>
                <a:spcPts val="600"/>
              </a:spcAft>
              <a:buFont typeface="+mj-lt"/>
              <a:buAutoNum type="arabicPeriod" startAt="7"/>
            </a:pPr>
            <a:r>
              <a:rPr lang="en-ZA" dirty="0" smtClean="0"/>
              <a:t>Period of Relevance:</a:t>
            </a:r>
          </a:p>
          <a:p>
            <a:pPr marL="800100" lvl="1" indent="-342900">
              <a:buFont typeface="Wingdings" pitchFamily="2" charset="2"/>
              <a:buChar char="Ø"/>
            </a:pPr>
            <a:r>
              <a:rPr lang="en-ZA" dirty="0" smtClean="0"/>
              <a:t>sufficient time lapsed for comparatives to be available without taking unnecessary risk to make restatements in the annual financial statements.  </a:t>
            </a:r>
          </a:p>
          <a:p>
            <a:pPr marL="800100" lvl="1" indent="-342900">
              <a:buFont typeface="Wingdings" pitchFamily="2" charset="2"/>
              <a:buChar char="Ø"/>
            </a:pPr>
            <a:r>
              <a:rPr lang="en-ZA" dirty="0" smtClean="0"/>
              <a:t>[1 July 2019 (all municipalities’ life – 2 years after regulated implementation date)].</a:t>
            </a:r>
          </a:p>
          <a:p>
            <a:pPr lvl="1">
              <a:buFont typeface="Wingdings" pitchFamily="2" charset="2"/>
              <a:buChar char="Ø"/>
            </a:pPr>
            <a:endParaRPr lang="en-ZA"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11_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1_Blank Presentation">
      <a:majorFont>
        <a:latin typeface=""/>
        <a:ea typeface=""/>
        <a:cs typeface=""/>
      </a:majorFont>
      <a:minorFont>
        <a:latin typeface=""/>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ea typeface="ＭＳ Ｐゴシック" pitchFamily="1"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ea typeface="ＭＳ Ｐゴシック" pitchFamily="1" charset="-128"/>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2_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1_Blank Presentation">
      <a:majorFont>
        <a:latin typeface=""/>
        <a:ea typeface=""/>
        <a:cs typeface=""/>
      </a:majorFont>
      <a:minorFont>
        <a:latin typeface=""/>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ea typeface="ＭＳ Ｐゴシック" pitchFamily="1"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ea typeface="ＭＳ Ｐゴシック" pitchFamily="1" charset="-128"/>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Arial Bold"/>
        <a:ea typeface="Osaka"/>
        <a:cs typeface=""/>
      </a:majorFont>
      <a:minorFont>
        <a:latin typeface="Arial"/>
        <a:ea typeface="Osaka"/>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ea typeface="ＭＳ Ｐゴシック" pitchFamily="1"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ea typeface="ＭＳ Ｐゴシック" pitchFamily="1" charset="-128"/>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F6D77BA75D44BC469ABAE46C07B5E9FF" ma:contentTypeVersion="1" ma:contentTypeDescription="Create a new document." ma:contentTypeScope="" ma:versionID="9b4f51526f4d882b0415eaade27f6971">
  <xsd:schema xmlns:xsd="http://www.w3.org/2001/XMLSchema" xmlns:p="http://schemas.microsoft.com/office/2006/metadata/properties" xmlns:ns1="http://schemas.microsoft.com/sharepoint/v3" targetNamespace="http://schemas.microsoft.com/office/2006/metadata/properties" ma:root="true" ma:fieldsID="ddb0c952b897a810c8a4e377cff6bff8" ns1:_="">
    <xsd:import namespace="http://schemas.microsoft.com/sharepoint/v3"/>
    <xsd:element name="properties">
      <xsd:complexType>
        <xsd:sequence>
          <xsd:element name="documentManagement">
            <xsd:complexType>
              <xsd:all>
                <xsd:element ref="ns1:PublishingStartDate" minOccurs="0"/>
                <xsd:element ref="ns1:PublishingExpirationDate" minOccurs="0"/>
              </xsd:all>
            </xsd:complexType>
          </xsd:element>
        </xsd:sequence>
      </xsd:complexType>
    </xsd:element>
  </xsd:schema>
  <xsd:schema xmlns:xsd="http://www.w3.org/2001/XMLSchema" xmlns:dms="http://schemas.microsoft.com/office/2006/documentManagement/types" targetNamespace="http://schemas.microsoft.com/sharepoint/v3" elementFormDefault="qualified">
    <xsd:import namespace="http://schemas.microsoft.com/office/2006/documentManagement/types"/>
    <xsd:element name="PublishingStartDate" ma:index="8" nillable="true" ma:displayName="Scheduling Start Date" ma:description="" ma:hidden="true" ma:internalName="PublishingStartDate">
      <xsd:simpleType>
        <xsd:restriction base="dms:Unknown"/>
      </xsd:simpleType>
    </xsd:element>
    <xsd:element name="PublishingExpirationDate" ma:index="9" nillable="true" ma:displayName="Scheduling End Date" ma:description="" ma:hidden="true" ma:internalName="PublishingExpirationDat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documentManagement>
    <PublishingExpirationDate xmlns="http://schemas.microsoft.com/sharepoint/v3" xsi:nil="true"/>
    <PublishingStartDate xmlns="http://schemas.microsoft.com/sharepoint/v3" xsi:nil="true"/>
  </documentManagement>
</p:properties>
</file>

<file path=customXml/itemProps1.xml><?xml version="1.0" encoding="utf-8"?>
<ds:datastoreItem xmlns:ds="http://schemas.openxmlformats.org/officeDocument/2006/customXml" ds:itemID="{84BE7F71-94B0-4886-9DF8-79E732881913}"/>
</file>

<file path=customXml/itemProps2.xml><?xml version="1.0" encoding="utf-8"?>
<ds:datastoreItem xmlns:ds="http://schemas.openxmlformats.org/officeDocument/2006/customXml" ds:itemID="{315E97EC-3E72-4365-A489-D21226C5E4CE}"/>
</file>

<file path=customXml/itemProps3.xml><?xml version="1.0" encoding="utf-8"?>
<ds:datastoreItem xmlns:ds="http://schemas.openxmlformats.org/officeDocument/2006/customXml" ds:itemID="{17D5E40B-A484-4934-B311-C98B5DDB90EB}"/>
</file>

<file path=docProps/app.xml><?xml version="1.0" encoding="utf-8"?>
<Properties xmlns="http://schemas.openxmlformats.org/officeDocument/2006/extended-properties" xmlns:vt="http://schemas.openxmlformats.org/officeDocument/2006/docPropsVTypes">
  <Template>pptB797.tmp</Template>
  <TotalTime>7789</TotalTime>
  <Words>1087</Words>
  <Application>Microsoft Office PowerPoint</Application>
  <PresentationFormat>On-screen Show (4:3)</PresentationFormat>
  <Paragraphs>143</Paragraphs>
  <Slides>13</Slides>
  <Notes>1</Notes>
  <HiddenSlides>0</HiddenSlides>
  <MMClips>0</MMClips>
  <ScaleCrop>false</ScaleCrop>
  <HeadingPairs>
    <vt:vector size="4" baseType="variant">
      <vt:variant>
        <vt:lpstr>Theme</vt:lpstr>
      </vt:variant>
      <vt:variant>
        <vt:i4>3</vt:i4>
      </vt:variant>
      <vt:variant>
        <vt:lpstr>Slide Titles</vt:lpstr>
      </vt:variant>
      <vt:variant>
        <vt:i4>13</vt:i4>
      </vt:variant>
    </vt:vector>
  </HeadingPairs>
  <TitlesOfParts>
    <vt:vector size="16" baseType="lpstr">
      <vt:lpstr>11_Blank Presentation</vt:lpstr>
      <vt:lpstr>12_Blank Presentation</vt:lpstr>
      <vt:lpstr>Blank Presentation</vt:lpstr>
      <vt:lpstr>mSCOA :  Position Paper – Reporting (Draft)   </vt:lpstr>
      <vt:lpstr> Outline</vt:lpstr>
      <vt:lpstr> Background</vt:lpstr>
      <vt:lpstr> Background (Continued)</vt:lpstr>
      <vt:lpstr>What is considered to be included in reporting? </vt:lpstr>
      <vt:lpstr> Design Principles:  Phase 1:  Current Reporting Formats linked to mSCOA  </vt:lpstr>
      <vt:lpstr> Design Principles:  Phase 1:  Current Reporting Formats linked to mSCOA  </vt:lpstr>
      <vt:lpstr>  Design Principles:  Phase 2:  Revised/Updated/New Reporting Format linked to mSCOA   </vt:lpstr>
      <vt:lpstr>  Design Principles:  Phase 2:  Revised/Updated/New Reporting Format linked to mSCOA   </vt:lpstr>
      <vt:lpstr>    What has been done to date, Still need to be done and way forward to finalise?    </vt:lpstr>
      <vt:lpstr>   To be added? What has been done to date, Still need to be done and way forward to finalise?    </vt:lpstr>
      <vt:lpstr>   Breakdown and Posting Level redefined Version 5.4   </vt:lpstr>
      <vt:lpstr>Questions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Kevin Venter</dc:creator>
  <cp:lastModifiedBy>Carl Stroud</cp:lastModifiedBy>
  <cp:revision>514</cp:revision>
  <cp:lastPrinted>2013-09-23T06:42:02Z</cp:lastPrinted>
  <dcterms:created xsi:type="dcterms:W3CDTF">2011-11-16T07:49:28Z</dcterms:created>
  <dcterms:modified xsi:type="dcterms:W3CDTF">2015-06-22T06:03:10Z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0x010100F6D77BA75D44BC469ABAE46C07B5E9FF</vt:lpwstr>
  </property>
</Properties>
</file>