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6" r:id="rId2"/>
  </p:sldMasterIdLst>
  <p:notesMasterIdLst>
    <p:notesMasterId r:id="rId34"/>
  </p:notesMasterIdLst>
  <p:handoutMasterIdLst>
    <p:handoutMasterId r:id="rId35"/>
  </p:handoutMasterIdLst>
  <p:sldIdLst>
    <p:sldId id="300" r:id="rId3"/>
    <p:sldId id="299" r:id="rId4"/>
    <p:sldId id="303" r:id="rId5"/>
    <p:sldId id="302" r:id="rId6"/>
    <p:sldId id="305" r:id="rId7"/>
    <p:sldId id="301" r:id="rId8"/>
    <p:sldId id="306" r:id="rId9"/>
    <p:sldId id="304" r:id="rId10"/>
    <p:sldId id="307" r:id="rId11"/>
    <p:sldId id="309" r:id="rId12"/>
    <p:sldId id="308" r:id="rId13"/>
    <p:sldId id="311" r:id="rId14"/>
    <p:sldId id="310" r:id="rId15"/>
    <p:sldId id="312" r:id="rId16"/>
    <p:sldId id="313" r:id="rId17"/>
    <p:sldId id="314" r:id="rId18"/>
    <p:sldId id="330" r:id="rId19"/>
    <p:sldId id="315" r:id="rId20"/>
    <p:sldId id="316" r:id="rId21"/>
    <p:sldId id="317" r:id="rId22"/>
    <p:sldId id="321" r:id="rId23"/>
    <p:sldId id="318" r:id="rId24"/>
    <p:sldId id="320" r:id="rId25"/>
    <p:sldId id="322" r:id="rId26"/>
    <p:sldId id="323" r:id="rId27"/>
    <p:sldId id="324" r:id="rId28"/>
    <p:sldId id="325" r:id="rId29"/>
    <p:sldId id="326" r:id="rId30"/>
    <p:sldId id="327" r:id="rId31"/>
    <p:sldId id="328" r:id="rId32"/>
    <p:sldId id="32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1B"/>
    <a:srgbClr val="C0504D"/>
    <a:srgbClr val="790512"/>
    <a:srgbClr val="930616"/>
    <a:srgbClr val="CC0000"/>
    <a:srgbClr val="1CF035"/>
    <a:srgbClr val="FF0066"/>
    <a:srgbClr val="CC00CC"/>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9283" autoAdjust="0"/>
  </p:normalViewPr>
  <p:slideViewPr>
    <p:cSldViewPr>
      <p:cViewPr>
        <p:scale>
          <a:sx n="95" d="100"/>
          <a:sy n="95" d="100"/>
        </p:scale>
        <p:origin x="-117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48000"/>
    </p:cViewPr>
  </p:sorterViewPr>
  <p:notesViewPr>
    <p:cSldViewPr>
      <p:cViewPr>
        <p:scale>
          <a:sx n="80" d="100"/>
          <a:sy n="80" d="100"/>
        </p:scale>
        <p:origin x="-22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E713F-AD7F-463B-B886-0BBDCB31EA04}" type="doc">
      <dgm:prSet loTypeId="urn:microsoft.com/office/officeart/2005/8/layout/hierarchy1" loCatId="hierarchy" qsTypeId="urn:microsoft.com/office/officeart/2005/8/quickstyle/3d1" qsCatId="3D" csTypeId="urn:microsoft.com/office/officeart/2005/8/colors/accent2_1" csCatId="accent2" phldr="1"/>
      <dgm:spPr/>
      <dgm:t>
        <a:bodyPr/>
        <a:lstStyle/>
        <a:p>
          <a:endParaRPr lang="en-GB"/>
        </a:p>
      </dgm:t>
    </dgm:pt>
    <dgm:pt modelId="{94A3E701-B278-4B22-A81D-65A42588EE9C}">
      <dgm:prSet phldrT="[Text]" custT="1"/>
      <dgm:spPr>
        <a:solidFill>
          <a:srgbClr val="B3081B"/>
        </a:solidFill>
      </dgm:spPr>
      <dgm:t>
        <a:bodyPr/>
        <a:lstStyle/>
        <a:p>
          <a:r>
            <a:rPr lang="en-GB" sz="1400" b="0" i="0" u="none" dirty="0" smtClean="0">
              <a:solidFill>
                <a:schemeClr val="bg1"/>
              </a:solidFill>
            </a:rPr>
            <a:t>Infrastructure</a:t>
          </a:r>
          <a:endParaRPr lang="en-GB" sz="1400" dirty="0">
            <a:solidFill>
              <a:schemeClr val="bg1"/>
            </a:solidFill>
          </a:endParaRPr>
        </a:p>
      </dgm:t>
    </dgm:pt>
    <dgm:pt modelId="{00364559-F12C-45C6-BF31-3D0FDB13EF5E}" type="parTrans" cxnId="{D506C4BE-76BA-43BF-A6EB-C805198C24B3}">
      <dgm:prSet/>
      <dgm:spPr/>
      <dgm:t>
        <a:bodyPr/>
        <a:lstStyle/>
        <a:p>
          <a:endParaRPr lang="en-GB"/>
        </a:p>
      </dgm:t>
    </dgm:pt>
    <dgm:pt modelId="{1301B12A-DF5F-48CA-BB8B-324BE8B47EBF}" type="sibTrans" cxnId="{D506C4BE-76BA-43BF-A6EB-C805198C24B3}">
      <dgm:prSet/>
      <dgm:spPr/>
      <dgm:t>
        <a:bodyPr/>
        <a:lstStyle/>
        <a:p>
          <a:endParaRPr lang="en-GB"/>
        </a:p>
      </dgm:t>
    </dgm:pt>
    <dgm:pt modelId="{3DBF36EE-FFF3-46BF-8362-62DD9AD65627}">
      <dgm:prSet phldrT="[Text]" custT="1"/>
      <dgm:spPr>
        <a:solidFill>
          <a:srgbClr val="B3081B"/>
        </a:solidFill>
      </dgm:spPr>
      <dgm:t>
        <a:bodyPr/>
        <a:lstStyle/>
        <a:p>
          <a:r>
            <a:rPr lang="en-ZA" sz="1400" dirty="0" smtClean="0">
              <a:solidFill>
                <a:schemeClr val="bg1"/>
              </a:solidFill>
            </a:rPr>
            <a:t>Land</a:t>
          </a:r>
          <a:endParaRPr lang="en-GB" sz="1400" dirty="0">
            <a:solidFill>
              <a:schemeClr val="bg1"/>
            </a:solidFill>
          </a:endParaRPr>
        </a:p>
      </dgm:t>
    </dgm:pt>
    <dgm:pt modelId="{D1212F7D-2816-4E02-9F68-F5FFB20CCBB2}" type="parTrans" cxnId="{8387E103-BD09-4D08-B965-65BD859FAE5C}">
      <dgm:prSet/>
      <dgm:spPr/>
      <dgm:t>
        <a:bodyPr/>
        <a:lstStyle/>
        <a:p>
          <a:endParaRPr lang="en-GB"/>
        </a:p>
      </dgm:t>
    </dgm:pt>
    <dgm:pt modelId="{9A8587C6-1898-4BDD-8C7C-554B7EC98210}" type="sibTrans" cxnId="{8387E103-BD09-4D08-B965-65BD859FAE5C}">
      <dgm:prSet/>
      <dgm:spPr/>
      <dgm:t>
        <a:bodyPr/>
        <a:lstStyle/>
        <a:p>
          <a:endParaRPr lang="en-GB"/>
        </a:p>
      </dgm:t>
    </dgm:pt>
    <dgm:pt modelId="{89647E2F-DE26-4DB7-950A-48C0246516DB}">
      <dgm:prSet phldrT="[Text]" custT="1"/>
      <dgm:spPr>
        <a:solidFill>
          <a:srgbClr val="B3081B"/>
        </a:solidFill>
      </dgm:spPr>
      <dgm:t>
        <a:bodyPr/>
        <a:lstStyle/>
        <a:p>
          <a:r>
            <a:rPr lang="en-ZA" sz="1400" dirty="0" smtClean="0">
              <a:solidFill>
                <a:schemeClr val="bg1"/>
              </a:solidFill>
            </a:rPr>
            <a:t>New</a:t>
          </a:r>
          <a:endParaRPr lang="en-GB" sz="1400" dirty="0">
            <a:solidFill>
              <a:schemeClr val="bg1"/>
            </a:solidFill>
          </a:endParaRPr>
        </a:p>
      </dgm:t>
    </dgm:pt>
    <dgm:pt modelId="{84D15975-6237-4779-85B6-9B820E64B68D}" type="parTrans" cxnId="{9F3953FB-0D4B-4730-AFFC-01ED2A644671}">
      <dgm:prSet/>
      <dgm:spPr/>
      <dgm:t>
        <a:bodyPr/>
        <a:lstStyle/>
        <a:p>
          <a:endParaRPr lang="en-GB"/>
        </a:p>
      </dgm:t>
    </dgm:pt>
    <dgm:pt modelId="{75557B13-AC72-49D3-BFE9-06550CC04BFD}" type="sibTrans" cxnId="{9F3953FB-0D4B-4730-AFFC-01ED2A644671}">
      <dgm:prSet/>
      <dgm:spPr/>
      <dgm:t>
        <a:bodyPr/>
        <a:lstStyle/>
        <a:p>
          <a:endParaRPr lang="en-GB"/>
        </a:p>
      </dgm:t>
    </dgm:pt>
    <dgm:pt modelId="{5FE7FDCD-2670-432B-A9AC-AC5AE10999E1}">
      <dgm:prSet phldrT="[Text]" custT="1"/>
      <dgm:spPr>
        <a:solidFill>
          <a:srgbClr val="B3081B"/>
        </a:solidFill>
      </dgm:spPr>
      <dgm:t>
        <a:bodyPr/>
        <a:lstStyle/>
        <a:p>
          <a:r>
            <a:rPr lang="en-ZA" sz="1400" dirty="0" smtClean="0">
              <a:solidFill>
                <a:schemeClr val="bg1"/>
              </a:solidFill>
            </a:rPr>
            <a:t>Transfers</a:t>
          </a:r>
          <a:endParaRPr lang="en-GB" sz="1400" dirty="0">
            <a:solidFill>
              <a:schemeClr val="bg1"/>
            </a:solidFill>
          </a:endParaRPr>
        </a:p>
      </dgm:t>
    </dgm:pt>
    <dgm:pt modelId="{88AED1A2-B1E8-4DA0-ADBB-CC6E9DA152A9}" type="parTrans" cxnId="{4E41A887-D16B-4DBC-B303-D2BE59F81399}">
      <dgm:prSet/>
      <dgm:spPr/>
      <dgm:t>
        <a:bodyPr/>
        <a:lstStyle/>
        <a:p>
          <a:endParaRPr lang="en-GB"/>
        </a:p>
      </dgm:t>
    </dgm:pt>
    <dgm:pt modelId="{4EE09914-9CBC-4712-BC54-7B1CB2C601CD}" type="sibTrans" cxnId="{4E41A887-D16B-4DBC-B303-D2BE59F81399}">
      <dgm:prSet/>
      <dgm:spPr/>
      <dgm:t>
        <a:bodyPr/>
        <a:lstStyle/>
        <a:p>
          <a:endParaRPr lang="en-GB"/>
        </a:p>
      </dgm:t>
    </dgm:pt>
    <dgm:pt modelId="{7B82287E-A8EF-43C4-80B2-BC4CFCE2EB45}">
      <dgm:prSet custT="1"/>
      <dgm:spPr>
        <a:solidFill>
          <a:srgbClr val="B3081B"/>
        </a:solidFill>
      </dgm:spPr>
      <dgm:t>
        <a:bodyPr/>
        <a:lstStyle/>
        <a:p>
          <a:r>
            <a:rPr lang="en-ZA" sz="1400" dirty="0" smtClean="0">
              <a:solidFill>
                <a:schemeClr val="bg1"/>
              </a:solidFill>
            </a:rPr>
            <a:t>Existing</a:t>
          </a:r>
          <a:endParaRPr lang="en-GB" sz="1400" dirty="0">
            <a:solidFill>
              <a:schemeClr val="bg1"/>
            </a:solidFill>
          </a:endParaRPr>
        </a:p>
      </dgm:t>
    </dgm:pt>
    <dgm:pt modelId="{90C2DCCD-42A9-4AA9-8615-07105F9B3DB0}" type="parTrans" cxnId="{49C69840-FA24-403A-A5B6-06981629AEF7}">
      <dgm:prSet/>
      <dgm:spPr/>
      <dgm:t>
        <a:bodyPr/>
        <a:lstStyle/>
        <a:p>
          <a:endParaRPr lang="en-GB"/>
        </a:p>
      </dgm:t>
    </dgm:pt>
    <dgm:pt modelId="{D0E08720-F199-43A4-87F1-B5F721AAD673}" type="sibTrans" cxnId="{49C69840-FA24-403A-A5B6-06981629AEF7}">
      <dgm:prSet/>
      <dgm:spPr/>
      <dgm:t>
        <a:bodyPr/>
        <a:lstStyle/>
        <a:p>
          <a:endParaRPr lang="en-GB"/>
        </a:p>
      </dgm:t>
    </dgm:pt>
    <dgm:pt modelId="{6D678E5A-3A5E-49FE-84D8-63B6F1774A92}">
      <dgm:prSet custT="1"/>
      <dgm:spPr>
        <a:solidFill>
          <a:srgbClr val="B3081B"/>
        </a:solidFill>
      </dgm:spPr>
      <dgm:t>
        <a:bodyPr/>
        <a:lstStyle/>
        <a:p>
          <a:r>
            <a:rPr lang="en-GB" sz="1400" dirty="0" smtClean="0">
              <a:solidFill>
                <a:schemeClr val="bg1"/>
              </a:solidFill>
            </a:rPr>
            <a:t>Rehabilitation &amp; Refurbishment</a:t>
          </a:r>
          <a:endParaRPr lang="en-GB" sz="1400" dirty="0">
            <a:solidFill>
              <a:schemeClr val="bg1"/>
            </a:solidFill>
          </a:endParaRPr>
        </a:p>
      </dgm:t>
    </dgm:pt>
    <dgm:pt modelId="{46CD51EA-E461-4294-B0AD-BEBDCD4A5832}" type="parTrans" cxnId="{692B64BE-1440-410E-81E7-9E09309FECB7}">
      <dgm:prSet/>
      <dgm:spPr/>
      <dgm:t>
        <a:bodyPr/>
        <a:lstStyle/>
        <a:p>
          <a:endParaRPr lang="en-GB"/>
        </a:p>
      </dgm:t>
    </dgm:pt>
    <dgm:pt modelId="{1FA9E7B3-B2B5-420D-9C01-74195A058C42}" type="sibTrans" cxnId="{692B64BE-1440-410E-81E7-9E09309FECB7}">
      <dgm:prSet/>
      <dgm:spPr/>
      <dgm:t>
        <a:bodyPr/>
        <a:lstStyle/>
        <a:p>
          <a:endParaRPr lang="en-GB"/>
        </a:p>
      </dgm:t>
    </dgm:pt>
    <dgm:pt modelId="{DC896C89-7C3C-4F43-BF64-70C37593746F}">
      <dgm:prSet custT="1"/>
      <dgm:spPr>
        <a:solidFill>
          <a:srgbClr val="B3081B"/>
        </a:solidFill>
      </dgm:spPr>
      <dgm:t>
        <a:bodyPr/>
        <a:lstStyle/>
        <a:p>
          <a:r>
            <a:rPr lang="en-GB" sz="1400" dirty="0" smtClean="0">
              <a:solidFill>
                <a:schemeClr val="bg1"/>
              </a:solidFill>
            </a:rPr>
            <a:t>Upgrade &amp; Additions</a:t>
          </a:r>
          <a:endParaRPr lang="en-GB" sz="1400" dirty="0">
            <a:solidFill>
              <a:schemeClr val="bg1"/>
            </a:solidFill>
          </a:endParaRPr>
        </a:p>
      </dgm:t>
    </dgm:pt>
    <dgm:pt modelId="{EE53F0ED-6D00-4F25-978D-CA556771A045}" type="parTrans" cxnId="{A858F30C-7C4C-4569-B411-813BD795D4C5}">
      <dgm:prSet/>
      <dgm:spPr/>
      <dgm:t>
        <a:bodyPr/>
        <a:lstStyle/>
        <a:p>
          <a:endParaRPr lang="en-GB"/>
        </a:p>
      </dgm:t>
    </dgm:pt>
    <dgm:pt modelId="{495AB8A3-ACC5-4C8F-B2A5-33AE6DCD903B}" type="sibTrans" cxnId="{A858F30C-7C4C-4569-B411-813BD795D4C5}">
      <dgm:prSet/>
      <dgm:spPr/>
      <dgm:t>
        <a:bodyPr/>
        <a:lstStyle/>
        <a:p>
          <a:endParaRPr lang="en-GB"/>
        </a:p>
      </dgm:t>
    </dgm:pt>
    <dgm:pt modelId="{F1BC7E97-6E7C-4056-A8F4-8A89A128924C}">
      <dgm:prSet phldrT="[Text]" custT="1"/>
      <dgm:spPr>
        <a:solidFill>
          <a:srgbClr val="B3081B"/>
        </a:solidFill>
      </dgm:spPr>
      <dgm:t>
        <a:bodyPr/>
        <a:lstStyle/>
        <a:p>
          <a:r>
            <a:rPr lang="en-ZA" sz="1400" dirty="0" smtClean="0">
              <a:solidFill>
                <a:schemeClr val="bg1"/>
              </a:solidFill>
            </a:rPr>
            <a:t>Asset sub-category detail</a:t>
          </a:r>
          <a:endParaRPr lang="en-GB" sz="1400" dirty="0">
            <a:solidFill>
              <a:schemeClr val="bg1"/>
            </a:solidFill>
          </a:endParaRPr>
        </a:p>
      </dgm:t>
    </dgm:pt>
    <dgm:pt modelId="{2E4D6687-947D-4321-8D66-74EFBA7B187E}" type="parTrans" cxnId="{B5A386CF-6631-424B-B561-6ED5E5F46119}">
      <dgm:prSet/>
      <dgm:spPr/>
      <dgm:t>
        <a:bodyPr/>
        <a:lstStyle/>
        <a:p>
          <a:endParaRPr lang="en-GB"/>
        </a:p>
      </dgm:t>
    </dgm:pt>
    <dgm:pt modelId="{C67B114E-E8E6-4DE5-ADFA-8EB5C05C24F1}" type="sibTrans" cxnId="{B5A386CF-6631-424B-B561-6ED5E5F46119}">
      <dgm:prSet/>
      <dgm:spPr/>
      <dgm:t>
        <a:bodyPr/>
        <a:lstStyle/>
        <a:p>
          <a:endParaRPr lang="en-GB"/>
        </a:p>
      </dgm:t>
    </dgm:pt>
    <dgm:pt modelId="{86B9E2DF-7A47-4668-9458-7597872A76E8}">
      <dgm:prSet phldrT="[Text]" custT="1"/>
      <dgm:spPr>
        <a:solidFill>
          <a:srgbClr val="B3081B"/>
        </a:solidFill>
      </dgm:spPr>
      <dgm:t>
        <a:bodyPr/>
        <a:lstStyle/>
        <a:p>
          <a:r>
            <a:rPr lang="en-GB" sz="1400" dirty="0" smtClean="0">
              <a:solidFill>
                <a:schemeClr val="bg1"/>
              </a:solidFill>
            </a:rPr>
            <a:t>Rehabilitation &amp; Refurbishment</a:t>
          </a:r>
          <a:endParaRPr lang="en-GB" sz="1400" dirty="0">
            <a:solidFill>
              <a:schemeClr val="bg1"/>
            </a:solidFill>
          </a:endParaRPr>
        </a:p>
      </dgm:t>
    </dgm:pt>
    <dgm:pt modelId="{4A8EFDE3-64FD-45A6-A62F-D811C4B475BB}" type="parTrans" cxnId="{B41FC6CE-42C8-4FAE-98F1-CCA2A8704DEF}">
      <dgm:prSet/>
      <dgm:spPr/>
      <dgm:t>
        <a:bodyPr/>
        <a:lstStyle/>
        <a:p>
          <a:endParaRPr lang="en-GB"/>
        </a:p>
      </dgm:t>
    </dgm:pt>
    <dgm:pt modelId="{6BA24400-EEB2-4215-917E-A81E32E21641}" type="sibTrans" cxnId="{B41FC6CE-42C8-4FAE-98F1-CCA2A8704DEF}">
      <dgm:prSet/>
      <dgm:spPr/>
      <dgm:t>
        <a:bodyPr/>
        <a:lstStyle/>
        <a:p>
          <a:endParaRPr lang="en-GB"/>
        </a:p>
      </dgm:t>
    </dgm:pt>
    <dgm:pt modelId="{ACF84178-349A-456E-9DA8-31D893E24582}">
      <dgm:prSet custT="1"/>
      <dgm:spPr>
        <a:solidFill>
          <a:srgbClr val="B3081B"/>
        </a:solidFill>
      </dgm:spPr>
      <dgm:t>
        <a:bodyPr/>
        <a:lstStyle/>
        <a:p>
          <a:r>
            <a:rPr lang="en-GB" sz="1400" dirty="0" smtClean="0">
              <a:solidFill>
                <a:schemeClr val="bg1"/>
              </a:solidFill>
            </a:rPr>
            <a:t>Asset sub-category detail</a:t>
          </a:r>
          <a:endParaRPr lang="en-GB" sz="1400" dirty="0">
            <a:solidFill>
              <a:schemeClr val="bg1"/>
            </a:solidFill>
          </a:endParaRPr>
        </a:p>
      </dgm:t>
    </dgm:pt>
    <dgm:pt modelId="{856BBE06-F825-457C-8263-0FC9F5780098}" type="parTrans" cxnId="{C38E787C-DBA0-41BD-9A6A-208D5DB3DB83}">
      <dgm:prSet/>
      <dgm:spPr/>
      <dgm:t>
        <a:bodyPr/>
        <a:lstStyle/>
        <a:p>
          <a:endParaRPr lang="en-GB"/>
        </a:p>
      </dgm:t>
    </dgm:pt>
    <dgm:pt modelId="{EE12BCA1-E4FB-4FE1-B6C5-2F7D8EF1FDB9}" type="sibTrans" cxnId="{C38E787C-DBA0-41BD-9A6A-208D5DB3DB83}">
      <dgm:prSet/>
      <dgm:spPr/>
      <dgm:t>
        <a:bodyPr/>
        <a:lstStyle/>
        <a:p>
          <a:endParaRPr lang="en-GB"/>
        </a:p>
      </dgm:t>
    </dgm:pt>
    <dgm:pt modelId="{36A0F621-CE25-4174-8E08-C430CB404911}">
      <dgm:prSet custT="1"/>
      <dgm:spPr>
        <a:solidFill>
          <a:srgbClr val="B3081B"/>
        </a:solidFill>
      </dgm:spPr>
      <dgm:t>
        <a:bodyPr/>
        <a:lstStyle/>
        <a:p>
          <a:r>
            <a:rPr lang="en-GB" sz="1400" dirty="0" smtClean="0">
              <a:solidFill>
                <a:schemeClr val="bg1"/>
              </a:solidFill>
            </a:rPr>
            <a:t>Asset sub-category detail</a:t>
          </a:r>
          <a:endParaRPr lang="en-GB" sz="1400" dirty="0">
            <a:solidFill>
              <a:schemeClr val="bg1"/>
            </a:solidFill>
          </a:endParaRPr>
        </a:p>
      </dgm:t>
    </dgm:pt>
    <dgm:pt modelId="{6B7EEFCF-A5C6-4FE6-BE94-71D27D79F99E}" type="parTrans" cxnId="{75833091-9A45-4139-8706-9F853A32F41B}">
      <dgm:prSet/>
      <dgm:spPr/>
      <dgm:t>
        <a:bodyPr/>
        <a:lstStyle/>
        <a:p>
          <a:endParaRPr lang="en-GB"/>
        </a:p>
      </dgm:t>
    </dgm:pt>
    <dgm:pt modelId="{62608199-918E-4F98-8B2E-5DCA7D55CD85}" type="sibTrans" cxnId="{75833091-9A45-4139-8706-9F853A32F41B}">
      <dgm:prSet/>
      <dgm:spPr/>
      <dgm:t>
        <a:bodyPr/>
        <a:lstStyle/>
        <a:p>
          <a:endParaRPr lang="en-GB"/>
        </a:p>
      </dgm:t>
    </dgm:pt>
    <dgm:pt modelId="{3ACBC9F7-E539-422A-B92F-A46F2CCE71C8}">
      <dgm:prSet custT="1"/>
      <dgm:spPr>
        <a:solidFill>
          <a:srgbClr val="B3081B"/>
        </a:solidFill>
      </dgm:spPr>
      <dgm:t>
        <a:bodyPr/>
        <a:lstStyle/>
        <a:p>
          <a:r>
            <a:rPr lang="en-GB" sz="1400" dirty="0" smtClean="0">
              <a:solidFill>
                <a:schemeClr val="bg1"/>
              </a:solidFill>
            </a:rPr>
            <a:t>Asset sub-category detail</a:t>
          </a:r>
        </a:p>
      </dgm:t>
    </dgm:pt>
    <dgm:pt modelId="{F2EAFDF7-D5B2-48C4-9632-BE33AABAE7FA}" type="parTrans" cxnId="{58F2DF0F-FCF0-4F99-9D85-663F34635702}">
      <dgm:prSet/>
      <dgm:spPr/>
      <dgm:t>
        <a:bodyPr/>
        <a:lstStyle/>
        <a:p>
          <a:endParaRPr lang="en-GB"/>
        </a:p>
      </dgm:t>
    </dgm:pt>
    <dgm:pt modelId="{4D810641-50C1-436D-94EC-6C40606F9BFF}" type="sibTrans" cxnId="{58F2DF0F-FCF0-4F99-9D85-663F34635702}">
      <dgm:prSet/>
      <dgm:spPr/>
      <dgm:t>
        <a:bodyPr/>
        <a:lstStyle/>
        <a:p>
          <a:endParaRPr lang="en-GB"/>
        </a:p>
      </dgm:t>
    </dgm:pt>
    <dgm:pt modelId="{28EA9C9C-B2C1-42DC-AD4D-6C223CB3E3D9}">
      <dgm:prSet custT="1"/>
      <dgm:spPr>
        <a:solidFill>
          <a:srgbClr val="B3081B"/>
        </a:solidFill>
      </dgm:spPr>
      <dgm:t>
        <a:bodyPr/>
        <a:lstStyle/>
        <a:p>
          <a:r>
            <a:rPr lang="en-GB" sz="1400" dirty="0" smtClean="0">
              <a:solidFill>
                <a:schemeClr val="bg1"/>
              </a:solidFill>
            </a:rPr>
            <a:t>Upgrade &amp; Additions</a:t>
          </a:r>
        </a:p>
      </dgm:t>
    </dgm:pt>
    <dgm:pt modelId="{97EB9D63-5787-4150-A401-A6A0F0A02F42}" type="parTrans" cxnId="{1EF1DA36-E217-4ADB-996C-4A86B3A9438A}">
      <dgm:prSet/>
      <dgm:spPr/>
      <dgm:t>
        <a:bodyPr/>
        <a:lstStyle/>
        <a:p>
          <a:endParaRPr lang="en-GB"/>
        </a:p>
      </dgm:t>
    </dgm:pt>
    <dgm:pt modelId="{7E6B8F71-DA32-4D8A-B7CB-2C4CB89BC856}" type="sibTrans" cxnId="{1EF1DA36-E217-4ADB-996C-4A86B3A9438A}">
      <dgm:prSet/>
      <dgm:spPr/>
      <dgm:t>
        <a:bodyPr/>
        <a:lstStyle/>
        <a:p>
          <a:endParaRPr lang="en-GB"/>
        </a:p>
      </dgm:t>
    </dgm:pt>
    <dgm:pt modelId="{1A50E1BB-2738-471A-BFA9-25C3DA7D1A65}">
      <dgm:prSet custT="1"/>
      <dgm:spPr>
        <a:solidFill>
          <a:srgbClr val="B3081B"/>
        </a:solidFill>
      </dgm:spPr>
      <dgm:t>
        <a:bodyPr/>
        <a:lstStyle/>
        <a:p>
          <a:r>
            <a:rPr lang="en-GB" sz="1400" dirty="0" smtClean="0">
              <a:solidFill>
                <a:schemeClr val="bg1"/>
              </a:solidFill>
            </a:rPr>
            <a:t>Asset sub-category detail</a:t>
          </a:r>
        </a:p>
      </dgm:t>
    </dgm:pt>
    <dgm:pt modelId="{29DF82F4-6DC9-4440-84DB-9D43D7DE8691}" type="parTrans" cxnId="{07E80C05-F8E4-48E7-B74C-B0DB6C682E7B}">
      <dgm:prSet/>
      <dgm:spPr/>
      <dgm:t>
        <a:bodyPr/>
        <a:lstStyle/>
        <a:p>
          <a:endParaRPr lang="en-GB"/>
        </a:p>
      </dgm:t>
    </dgm:pt>
    <dgm:pt modelId="{E462A90B-714E-4D54-B315-2A94A95B2926}" type="sibTrans" cxnId="{07E80C05-F8E4-48E7-B74C-B0DB6C682E7B}">
      <dgm:prSet/>
      <dgm:spPr/>
      <dgm:t>
        <a:bodyPr/>
        <a:lstStyle/>
        <a:p>
          <a:endParaRPr lang="en-GB"/>
        </a:p>
      </dgm:t>
    </dgm:pt>
    <dgm:pt modelId="{122F5026-4FA6-4D5B-A402-42A0D388AD49}" type="pres">
      <dgm:prSet presAssocID="{B14E713F-AD7F-463B-B886-0BBDCB31EA04}" presName="hierChild1" presStyleCnt="0">
        <dgm:presLayoutVars>
          <dgm:chPref val="1"/>
          <dgm:dir/>
          <dgm:animOne val="branch"/>
          <dgm:animLvl val="lvl"/>
          <dgm:resizeHandles/>
        </dgm:presLayoutVars>
      </dgm:prSet>
      <dgm:spPr/>
      <dgm:t>
        <a:bodyPr/>
        <a:lstStyle/>
        <a:p>
          <a:endParaRPr lang="en-ZA"/>
        </a:p>
      </dgm:t>
    </dgm:pt>
    <dgm:pt modelId="{3B98352B-4827-437B-B028-418C19FD25B2}" type="pres">
      <dgm:prSet presAssocID="{94A3E701-B278-4B22-A81D-65A42588EE9C}" presName="hierRoot1" presStyleCnt="0"/>
      <dgm:spPr/>
      <dgm:t>
        <a:bodyPr/>
        <a:lstStyle/>
        <a:p>
          <a:endParaRPr lang="en-ZA"/>
        </a:p>
      </dgm:t>
    </dgm:pt>
    <dgm:pt modelId="{2A437C86-9AAE-48BC-BCCD-575219EC106F}" type="pres">
      <dgm:prSet presAssocID="{94A3E701-B278-4B22-A81D-65A42588EE9C}" presName="composite" presStyleCnt="0"/>
      <dgm:spPr/>
      <dgm:t>
        <a:bodyPr/>
        <a:lstStyle/>
        <a:p>
          <a:endParaRPr lang="en-ZA"/>
        </a:p>
      </dgm:t>
    </dgm:pt>
    <dgm:pt modelId="{C82B28CD-8A0F-446E-A46C-28FEFDF4C5BD}" type="pres">
      <dgm:prSet presAssocID="{94A3E701-B278-4B22-A81D-65A42588EE9C}" presName="background" presStyleLbl="node0" presStyleIdx="0" presStyleCnt="1"/>
      <dgm:spPr/>
      <dgm:t>
        <a:bodyPr/>
        <a:lstStyle/>
        <a:p>
          <a:endParaRPr lang="en-ZA"/>
        </a:p>
      </dgm:t>
    </dgm:pt>
    <dgm:pt modelId="{8A4E4509-E3BA-4C98-8C1A-B86CE80A357C}" type="pres">
      <dgm:prSet presAssocID="{94A3E701-B278-4B22-A81D-65A42588EE9C}" presName="text" presStyleLbl="fgAcc0" presStyleIdx="0" presStyleCnt="1" custScaleX="109405" custScaleY="93721">
        <dgm:presLayoutVars>
          <dgm:chPref val="3"/>
        </dgm:presLayoutVars>
      </dgm:prSet>
      <dgm:spPr/>
      <dgm:t>
        <a:bodyPr/>
        <a:lstStyle/>
        <a:p>
          <a:endParaRPr lang="en-GB"/>
        </a:p>
      </dgm:t>
    </dgm:pt>
    <dgm:pt modelId="{42618DCB-BCFA-4B59-85CC-27158F39F462}" type="pres">
      <dgm:prSet presAssocID="{94A3E701-B278-4B22-A81D-65A42588EE9C}" presName="hierChild2" presStyleCnt="0"/>
      <dgm:spPr/>
      <dgm:t>
        <a:bodyPr/>
        <a:lstStyle/>
        <a:p>
          <a:endParaRPr lang="en-ZA"/>
        </a:p>
      </dgm:t>
    </dgm:pt>
    <dgm:pt modelId="{C806D464-A443-4FDE-84EE-16F3BBD17E2B}" type="pres">
      <dgm:prSet presAssocID="{D1212F7D-2816-4E02-9F68-F5FFB20CCBB2}" presName="Name10" presStyleLbl="parChTrans1D2" presStyleIdx="0" presStyleCnt="4"/>
      <dgm:spPr/>
      <dgm:t>
        <a:bodyPr/>
        <a:lstStyle/>
        <a:p>
          <a:endParaRPr lang="en-ZA"/>
        </a:p>
      </dgm:t>
    </dgm:pt>
    <dgm:pt modelId="{6D86D087-A6EB-4589-B296-9731D3F5FC44}" type="pres">
      <dgm:prSet presAssocID="{3DBF36EE-FFF3-46BF-8362-62DD9AD65627}" presName="hierRoot2" presStyleCnt="0"/>
      <dgm:spPr/>
      <dgm:t>
        <a:bodyPr/>
        <a:lstStyle/>
        <a:p>
          <a:endParaRPr lang="en-ZA"/>
        </a:p>
      </dgm:t>
    </dgm:pt>
    <dgm:pt modelId="{9776856C-8A41-453E-BA35-C957D20C9717}" type="pres">
      <dgm:prSet presAssocID="{3DBF36EE-FFF3-46BF-8362-62DD9AD65627}" presName="composite2" presStyleCnt="0"/>
      <dgm:spPr/>
      <dgm:t>
        <a:bodyPr/>
        <a:lstStyle/>
        <a:p>
          <a:endParaRPr lang="en-ZA"/>
        </a:p>
      </dgm:t>
    </dgm:pt>
    <dgm:pt modelId="{38259F90-0DB3-4D90-8C92-03C043AEBDF9}" type="pres">
      <dgm:prSet presAssocID="{3DBF36EE-FFF3-46BF-8362-62DD9AD65627}" presName="background2" presStyleLbl="node2" presStyleIdx="0" presStyleCnt="4"/>
      <dgm:spPr/>
      <dgm:t>
        <a:bodyPr/>
        <a:lstStyle/>
        <a:p>
          <a:endParaRPr lang="en-ZA"/>
        </a:p>
      </dgm:t>
    </dgm:pt>
    <dgm:pt modelId="{BEF4DFFD-5C45-4F1B-A484-C35B7057F793}" type="pres">
      <dgm:prSet presAssocID="{3DBF36EE-FFF3-46BF-8362-62DD9AD65627}" presName="text2" presStyleLbl="fgAcc2" presStyleIdx="0" presStyleCnt="4" custScaleY="93721">
        <dgm:presLayoutVars>
          <dgm:chPref val="3"/>
        </dgm:presLayoutVars>
      </dgm:prSet>
      <dgm:spPr/>
      <dgm:t>
        <a:bodyPr/>
        <a:lstStyle/>
        <a:p>
          <a:endParaRPr lang="en-GB"/>
        </a:p>
      </dgm:t>
    </dgm:pt>
    <dgm:pt modelId="{84E35E84-75DB-4BB8-8571-3F91659D10AA}" type="pres">
      <dgm:prSet presAssocID="{3DBF36EE-FFF3-46BF-8362-62DD9AD65627}" presName="hierChild3" presStyleCnt="0"/>
      <dgm:spPr/>
      <dgm:t>
        <a:bodyPr/>
        <a:lstStyle/>
        <a:p>
          <a:endParaRPr lang="en-ZA"/>
        </a:p>
      </dgm:t>
    </dgm:pt>
    <dgm:pt modelId="{A9FD0B2C-8ABA-418B-8CCC-BCEB1611EDFE}" type="pres">
      <dgm:prSet presAssocID="{90C2DCCD-42A9-4AA9-8615-07105F9B3DB0}" presName="Name10" presStyleLbl="parChTrans1D2" presStyleIdx="1" presStyleCnt="4"/>
      <dgm:spPr/>
      <dgm:t>
        <a:bodyPr/>
        <a:lstStyle/>
        <a:p>
          <a:endParaRPr lang="en-ZA"/>
        </a:p>
      </dgm:t>
    </dgm:pt>
    <dgm:pt modelId="{397A6EB5-6938-496D-9888-DDB470C72015}" type="pres">
      <dgm:prSet presAssocID="{7B82287E-A8EF-43C4-80B2-BC4CFCE2EB45}" presName="hierRoot2" presStyleCnt="0"/>
      <dgm:spPr/>
      <dgm:t>
        <a:bodyPr/>
        <a:lstStyle/>
        <a:p>
          <a:endParaRPr lang="en-ZA"/>
        </a:p>
      </dgm:t>
    </dgm:pt>
    <dgm:pt modelId="{EEACF2AC-CFD5-4A78-91BF-A185D744460E}" type="pres">
      <dgm:prSet presAssocID="{7B82287E-A8EF-43C4-80B2-BC4CFCE2EB45}" presName="composite2" presStyleCnt="0"/>
      <dgm:spPr/>
      <dgm:t>
        <a:bodyPr/>
        <a:lstStyle/>
        <a:p>
          <a:endParaRPr lang="en-ZA"/>
        </a:p>
      </dgm:t>
    </dgm:pt>
    <dgm:pt modelId="{8A2A537E-9191-44B5-B27C-575092175F9D}" type="pres">
      <dgm:prSet presAssocID="{7B82287E-A8EF-43C4-80B2-BC4CFCE2EB45}" presName="background2" presStyleLbl="node2" presStyleIdx="1" presStyleCnt="4"/>
      <dgm:spPr/>
      <dgm:t>
        <a:bodyPr/>
        <a:lstStyle/>
        <a:p>
          <a:endParaRPr lang="en-ZA"/>
        </a:p>
      </dgm:t>
    </dgm:pt>
    <dgm:pt modelId="{3F6C6CBF-1E25-4C64-B6D9-DE44D4B3BAE6}" type="pres">
      <dgm:prSet presAssocID="{7B82287E-A8EF-43C4-80B2-BC4CFCE2EB45}" presName="text2" presStyleLbl="fgAcc2" presStyleIdx="1" presStyleCnt="4" custScaleY="93721">
        <dgm:presLayoutVars>
          <dgm:chPref val="3"/>
        </dgm:presLayoutVars>
      </dgm:prSet>
      <dgm:spPr/>
      <dgm:t>
        <a:bodyPr/>
        <a:lstStyle/>
        <a:p>
          <a:endParaRPr lang="en-GB"/>
        </a:p>
      </dgm:t>
    </dgm:pt>
    <dgm:pt modelId="{9022173F-7EAF-46D1-9903-989EE6942A2E}" type="pres">
      <dgm:prSet presAssocID="{7B82287E-A8EF-43C4-80B2-BC4CFCE2EB45}" presName="hierChild3" presStyleCnt="0"/>
      <dgm:spPr/>
      <dgm:t>
        <a:bodyPr/>
        <a:lstStyle/>
        <a:p>
          <a:endParaRPr lang="en-ZA"/>
        </a:p>
      </dgm:t>
    </dgm:pt>
    <dgm:pt modelId="{2D9F91B3-5487-405F-B056-2459BB54B789}" type="pres">
      <dgm:prSet presAssocID="{46CD51EA-E461-4294-B0AD-BEBDCD4A5832}" presName="Name17" presStyleLbl="parChTrans1D3" presStyleIdx="0" presStyleCnt="5"/>
      <dgm:spPr/>
      <dgm:t>
        <a:bodyPr/>
        <a:lstStyle/>
        <a:p>
          <a:endParaRPr lang="en-ZA"/>
        </a:p>
      </dgm:t>
    </dgm:pt>
    <dgm:pt modelId="{E86CDE31-539E-4773-906D-F1C102319CD5}" type="pres">
      <dgm:prSet presAssocID="{6D678E5A-3A5E-49FE-84D8-63B6F1774A92}" presName="hierRoot3" presStyleCnt="0"/>
      <dgm:spPr/>
      <dgm:t>
        <a:bodyPr/>
        <a:lstStyle/>
        <a:p>
          <a:endParaRPr lang="en-ZA"/>
        </a:p>
      </dgm:t>
    </dgm:pt>
    <dgm:pt modelId="{534E1E29-5D6D-4F30-9581-1339A759945C}" type="pres">
      <dgm:prSet presAssocID="{6D678E5A-3A5E-49FE-84D8-63B6F1774A92}" presName="composite3" presStyleCnt="0"/>
      <dgm:spPr/>
      <dgm:t>
        <a:bodyPr/>
        <a:lstStyle/>
        <a:p>
          <a:endParaRPr lang="en-ZA"/>
        </a:p>
      </dgm:t>
    </dgm:pt>
    <dgm:pt modelId="{FAA01E9B-D5BB-4ABF-87A6-57124DB16B01}" type="pres">
      <dgm:prSet presAssocID="{6D678E5A-3A5E-49FE-84D8-63B6F1774A92}" presName="background3" presStyleLbl="node3" presStyleIdx="0" presStyleCnt="5"/>
      <dgm:spPr/>
      <dgm:t>
        <a:bodyPr/>
        <a:lstStyle/>
        <a:p>
          <a:endParaRPr lang="en-ZA"/>
        </a:p>
      </dgm:t>
    </dgm:pt>
    <dgm:pt modelId="{F0D72B1A-50B4-4A39-AD70-5E517164297F}" type="pres">
      <dgm:prSet presAssocID="{6D678E5A-3A5E-49FE-84D8-63B6F1774A92}" presName="text3" presStyleLbl="fgAcc3" presStyleIdx="0" presStyleCnt="5">
        <dgm:presLayoutVars>
          <dgm:chPref val="3"/>
        </dgm:presLayoutVars>
      </dgm:prSet>
      <dgm:spPr/>
      <dgm:t>
        <a:bodyPr/>
        <a:lstStyle/>
        <a:p>
          <a:endParaRPr lang="en-GB"/>
        </a:p>
      </dgm:t>
    </dgm:pt>
    <dgm:pt modelId="{DEF9E2B5-8D42-448B-B4B7-7C85FA86D7B0}" type="pres">
      <dgm:prSet presAssocID="{6D678E5A-3A5E-49FE-84D8-63B6F1774A92}" presName="hierChild4" presStyleCnt="0"/>
      <dgm:spPr/>
      <dgm:t>
        <a:bodyPr/>
        <a:lstStyle/>
        <a:p>
          <a:endParaRPr lang="en-ZA"/>
        </a:p>
      </dgm:t>
    </dgm:pt>
    <dgm:pt modelId="{52C64613-1A92-4EBD-ACA6-AA8A68B4A44F}" type="pres">
      <dgm:prSet presAssocID="{856BBE06-F825-457C-8263-0FC9F5780098}" presName="Name23" presStyleLbl="parChTrans1D4" presStyleIdx="0" presStyleCnt="4"/>
      <dgm:spPr/>
      <dgm:t>
        <a:bodyPr/>
        <a:lstStyle/>
        <a:p>
          <a:endParaRPr lang="en-ZA"/>
        </a:p>
      </dgm:t>
    </dgm:pt>
    <dgm:pt modelId="{EB0F12E5-3D3A-46AB-9B88-79C5429DABF5}" type="pres">
      <dgm:prSet presAssocID="{ACF84178-349A-456E-9DA8-31D893E24582}" presName="hierRoot4" presStyleCnt="0"/>
      <dgm:spPr/>
      <dgm:t>
        <a:bodyPr/>
        <a:lstStyle/>
        <a:p>
          <a:endParaRPr lang="en-ZA"/>
        </a:p>
      </dgm:t>
    </dgm:pt>
    <dgm:pt modelId="{0AD65990-87FD-415C-B5B6-C2870393039A}" type="pres">
      <dgm:prSet presAssocID="{ACF84178-349A-456E-9DA8-31D893E24582}" presName="composite4" presStyleCnt="0"/>
      <dgm:spPr/>
      <dgm:t>
        <a:bodyPr/>
        <a:lstStyle/>
        <a:p>
          <a:endParaRPr lang="en-ZA"/>
        </a:p>
      </dgm:t>
    </dgm:pt>
    <dgm:pt modelId="{7C951306-030F-4A0D-91FA-90C4939185B2}" type="pres">
      <dgm:prSet presAssocID="{ACF84178-349A-456E-9DA8-31D893E24582}" presName="background4" presStyleLbl="node4" presStyleIdx="0" presStyleCnt="4"/>
      <dgm:spPr/>
      <dgm:t>
        <a:bodyPr/>
        <a:lstStyle/>
        <a:p>
          <a:endParaRPr lang="en-ZA"/>
        </a:p>
      </dgm:t>
    </dgm:pt>
    <dgm:pt modelId="{580A8912-F059-40B7-A80F-F7DEF480C204}" type="pres">
      <dgm:prSet presAssocID="{ACF84178-349A-456E-9DA8-31D893E24582}" presName="text4" presStyleLbl="fgAcc4" presStyleIdx="0" presStyleCnt="4">
        <dgm:presLayoutVars>
          <dgm:chPref val="3"/>
        </dgm:presLayoutVars>
      </dgm:prSet>
      <dgm:spPr/>
      <dgm:t>
        <a:bodyPr/>
        <a:lstStyle/>
        <a:p>
          <a:endParaRPr lang="en-GB"/>
        </a:p>
      </dgm:t>
    </dgm:pt>
    <dgm:pt modelId="{11580217-64AB-4D13-84C5-FDE8E5AC0704}" type="pres">
      <dgm:prSet presAssocID="{ACF84178-349A-456E-9DA8-31D893E24582}" presName="hierChild5" presStyleCnt="0"/>
      <dgm:spPr/>
      <dgm:t>
        <a:bodyPr/>
        <a:lstStyle/>
        <a:p>
          <a:endParaRPr lang="en-ZA"/>
        </a:p>
      </dgm:t>
    </dgm:pt>
    <dgm:pt modelId="{441A32B6-E394-4CFA-B0B5-10D679F2D1C1}" type="pres">
      <dgm:prSet presAssocID="{EE53F0ED-6D00-4F25-978D-CA556771A045}" presName="Name17" presStyleLbl="parChTrans1D3" presStyleIdx="1" presStyleCnt="5"/>
      <dgm:spPr/>
      <dgm:t>
        <a:bodyPr/>
        <a:lstStyle/>
        <a:p>
          <a:endParaRPr lang="en-ZA"/>
        </a:p>
      </dgm:t>
    </dgm:pt>
    <dgm:pt modelId="{020112E7-FC11-44C5-BA23-2E00E6693AB7}" type="pres">
      <dgm:prSet presAssocID="{DC896C89-7C3C-4F43-BF64-70C37593746F}" presName="hierRoot3" presStyleCnt="0"/>
      <dgm:spPr/>
      <dgm:t>
        <a:bodyPr/>
        <a:lstStyle/>
        <a:p>
          <a:endParaRPr lang="en-ZA"/>
        </a:p>
      </dgm:t>
    </dgm:pt>
    <dgm:pt modelId="{71454347-9BE9-4580-952E-57AC01F02376}" type="pres">
      <dgm:prSet presAssocID="{DC896C89-7C3C-4F43-BF64-70C37593746F}" presName="composite3" presStyleCnt="0"/>
      <dgm:spPr/>
      <dgm:t>
        <a:bodyPr/>
        <a:lstStyle/>
        <a:p>
          <a:endParaRPr lang="en-ZA"/>
        </a:p>
      </dgm:t>
    </dgm:pt>
    <dgm:pt modelId="{CD0FA002-DBA6-475B-9569-BB73C34BDC99}" type="pres">
      <dgm:prSet presAssocID="{DC896C89-7C3C-4F43-BF64-70C37593746F}" presName="background3" presStyleLbl="node3" presStyleIdx="1" presStyleCnt="5"/>
      <dgm:spPr/>
      <dgm:t>
        <a:bodyPr/>
        <a:lstStyle/>
        <a:p>
          <a:endParaRPr lang="en-ZA"/>
        </a:p>
      </dgm:t>
    </dgm:pt>
    <dgm:pt modelId="{D22E8030-5CE0-4E1B-8901-0FEB9F994110}" type="pres">
      <dgm:prSet presAssocID="{DC896C89-7C3C-4F43-BF64-70C37593746F}" presName="text3" presStyleLbl="fgAcc3" presStyleIdx="1" presStyleCnt="5">
        <dgm:presLayoutVars>
          <dgm:chPref val="3"/>
        </dgm:presLayoutVars>
      </dgm:prSet>
      <dgm:spPr/>
      <dgm:t>
        <a:bodyPr/>
        <a:lstStyle/>
        <a:p>
          <a:endParaRPr lang="en-GB"/>
        </a:p>
      </dgm:t>
    </dgm:pt>
    <dgm:pt modelId="{41BC6EDF-D327-4AB9-8320-6A58067ECC83}" type="pres">
      <dgm:prSet presAssocID="{DC896C89-7C3C-4F43-BF64-70C37593746F}" presName="hierChild4" presStyleCnt="0"/>
      <dgm:spPr/>
      <dgm:t>
        <a:bodyPr/>
        <a:lstStyle/>
        <a:p>
          <a:endParaRPr lang="en-ZA"/>
        </a:p>
      </dgm:t>
    </dgm:pt>
    <dgm:pt modelId="{A49187E8-4F59-4E9C-8FA9-68BD6CEFCB52}" type="pres">
      <dgm:prSet presAssocID="{6B7EEFCF-A5C6-4FE6-BE94-71D27D79F99E}" presName="Name23" presStyleLbl="parChTrans1D4" presStyleIdx="1" presStyleCnt="4"/>
      <dgm:spPr/>
      <dgm:t>
        <a:bodyPr/>
        <a:lstStyle/>
        <a:p>
          <a:endParaRPr lang="en-ZA"/>
        </a:p>
      </dgm:t>
    </dgm:pt>
    <dgm:pt modelId="{A1D497FB-1A6E-410D-A3C4-9E39C580F939}" type="pres">
      <dgm:prSet presAssocID="{36A0F621-CE25-4174-8E08-C430CB404911}" presName="hierRoot4" presStyleCnt="0"/>
      <dgm:spPr/>
      <dgm:t>
        <a:bodyPr/>
        <a:lstStyle/>
        <a:p>
          <a:endParaRPr lang="en-ZA"/>
        </a:p>
      </dgm:t>
    </dgm:pt>
    <dgm:pt modelId="{0F78FDB4-B22A-4C9B-86E2-E40602397F86}" type="pres">
      <dgm:prSet presAssocID="{36A0F621-CE25-4174-8E08-C430CB404911}" presName="composite4" presStyleCnt="0"/>
      <dgm:spPr/>
      <dgm:t>
        <a:bodyPr/>
        <a:lstStyle/>
        <a:p>
          <a:endParaRPr lang="en-ZA"/>
        </a:p>
      </dgm:t>
    </dgm:pt>
    <dgm:pt modelId="{7B79EC56-452C-41A3-B0E1-F34D2C5CD06C}" type="pres">
      <dgm:prSet presAssocID="{36A0F621-CE25-4174-8E08-C430CB404911}" presName="background4" presStyleLbl="node4" presStyleIdx="1" presStyleCnt="4"/>
      <dgm:spPr/>
      <dgm:t>
        <a:bodyPr/>
        <a:lstStyle/>
        <a:p>
          <a:endParaRPr lang="en-ZA"/>
        </a:p>
      </dgm:t>
    </dgm:pt>
    <dgm:pt modelId="{E07A22D4-C7F3-4A92-AA2B-65974906FAB4}" type="pres">
      <dgm:prSet presAssocID="{36A0F621-CE25-4174-8E08-C430CB404911}" presName="text4" presStyleLbl="fgAcc4" presStyleIdx="1" presStyleCnt="4">
        <dgm:presLayoutVars>
          <dgm:chPref val="3"/>
        </dgm:presLayoutVars>
      </dgm:prSet>
      <dgm:spPr/>
      <dgm:t>
        <a:bodyPr/>
        <a:lstStyle/>
        <a:p>
          <a:endParaRPr lang="en-GB"/>
        </a:p>
      </dgm:t>
    </dgm:pt>
    <dgm:pt modelId="{587323BF-BF54-4479-81D1-51B28C28CB4C}" type="pres">
      <dgm:prSet presAssocID="{36A0F621-CE25-4174-8E08-C430CB404911}" presName="hierChild5" presStyleCnt="0"/>
      <dgm:spPr/>
      <dgm:t>
        <a:bodyPr/>
        <a:lstStyle/>
        <a:p>
          <a:endParaRPr lang="en-ZA"/>
        </a:p>
      </dgm:t>
    </dgm:pt>
    <dgm:pt modelId="{1A1075A3-A604-4F20-94F8-1199DC2DB203}" type="pres">
      <dgm:prSet presAssocID="{84D15975-6237-4779-85B6-9B820E64B68D}" presName="Name10" presStyleLbl="parChTrans1D2" presStyleIdx="2" presStyleCnt="4"/>
      <dgm:spPr/>
      <dgm:t>
        <a:bodyPr/>
        <a:lstStyle/>
        <a:p>
          <a:endParaRPr lang="en-ZA"/>
        </a:p>
      </dgm:t>
    </dgm:pt>
    <dgm:pt modelId="{BD8281A3-2CC4-4896-AFD5-74694485A21F}" type="pres">
      <dgm:prSet presAssocID="{89647E2F-DE26-4DB7-950A-48C0246516DB}" presName="hierRoot2" presStyleCnt="0"/>
      <dgm:spPr/>
      <dgm:t>
        <a:bodyPr/>
        <a:lstStyle/>
        <a:p>
          <a:endParaRPr lang="en-ZA"/>
        </a:p>
      </dgm:t>
    </dgm:pt>
    <dgm:pt modelId="{4C4585E9-0841-4D85-A39D-53CD180D5841}" type="pres">
      <dgm:prSet presAssocID="{89647E2F-DE26-4DB7-950A-48C0246516DB}" presName="composite2" presStyleCnt="0"/>
      <dgm:spPr/>
      <dgm:t>
        <a:bodyPr/>
        <a:lstStyle/>
        <a:p>
          <a:endParaRPr lang="en-ZA"/>
        </a:p>
      </dgm:t>
    </dgm:pt>
    <dgm:pt modelId="{8F938E04-D7C2-45FA-9CAA-7879322D11E1}" type="pres">
      <dgm:prSet presAssocID="{89647E2F-DE26-4DB7-950A-48C0246516DB}" presName="background2" presStyleLbl="node2" presStyleIdx="2" presStyleCnt="4"/>
      <dgm:spPr/>
      <dgm:t>
        <a:bodyPr/>
        <a:lstStyle/>
        <a:p>
          <a:endParaRPr lang="en-ZA"/>
        </a:p>
      </dgm:t>
    </dgm:pt>
    <dgm:pt modelId="{2D2EFC51-1DD8-4BDE-B334-19F680BD0C4E}" type="pres">
      <dgm:prSet presAssocID="{89647E2F-DE26-4DB7-950A-48C0246516DB}" presName="text2" presStyleLbl="fgAcc2" presStyleIdx="2" presStyleCnt="4" custScaleY="93721">
        <dgm:presLayoutVars>
          <dgm:chPref val="3"/>
        </dgm:presLayoutVars>
      </dgm:prSet>
      <dgm:spPr/>
      <dgm:t>
        <a:bodyPr/>
        <a:lstStyle/>
        <a:p>
          <a:endParaRPr lang="en-GB"/>
        </a:p>
      </dgm:t>
    </dgm:pt>
    <dgm:pt modelId="{C8BF5056-610F-4ADE-8C10-0E468D8B8F4B}" type="pres">
      <dgm:prSet presAssocID="{89647E2F-DE26-4DB7-950A-48C0246516DB}" presName="hierChild3" presStyleCnt="0"/>
      <dgm:spPr/>
      <dgm:t>
        <a:bodyPr/>
        <a:lstStyle/>
        <a:p>
          <a:endParaRPr lang="en-ZA"/>
        </a:p>
      </dgm:t>
    </dgm:pt>
    <dgm:pt modelId="{F8F61623-00B4-4983-88C6-6B12A5337B9F}" type="pres">
      <dgm:prSet presAssocID="{2E4D6687-947D-4321-8D66-74EFBA7B187E}" presName="Name17" presStyleLbl="parChTrans1D3" presStyleIdx="2" presStyleCnt="5"/>
      <dgm:spPr/>
      <dgm:t>
        <a:bodyPr/>
        <a:lstStyle/>
        <a:p>
          <a:endParaRPr lang="en-ZA"/>
        </a:p>
      </dgm:t>
    </dgm:pt>
    <dgm:pt modelId="{BF682DF6-67AD-4D8E-90E2-E42036B2AA4A}" type="pres">
      <dgm:prSet presAssocID="{F1BC7E97-6E7C-4056-A8F4-8A89A128924C}" presName="hierRoot3" presStyleCnt="0"/>
      <dgm:spPr/>
      <dgm:t>
        <a:bodyPr/>
        <a:lstStyle/>
        <a:p>
          <a:endParaRPr lang="en-ZA"/>
        </a:p>
      </dgm:t>
    </dgm:pt>
    <dgm:pt modelId="{0CBF0DA8-DE6B-460F-BA31-DEBF07903070}" type="pres">
      <dgm:prSet presAssocID="{F1BC7E97-6E7C-4056-A8F4-8A89A128924C}" presName="composite3" presStyleCnt="0"/>
      <dgm:spPr/>
      <dgm:t>
        <a:bodyPr/>
        <a:lstStyle/>
        <a:p>
          <a:endParaRPr lang="en-ZA"/>
        </a:p>
      </dgm:t>
    </dgm:pt>
    <dgm:pt modelId="{7FCE59B8-A1D4-4638-939E-EAD403E4FB8B}" type="pres">
      <dgm:prSet presAssocID="{F1BC7E97-6E7C-4056-A8F4-8A89A128924C}" presName="background3" presStyleLbl="node3" presStyleIdx="2" presStyleCnt="5"/>
      <dgm:spPr/>
      <dgm:t>
        <a:bodyPr/>
        <a:lstStyle/>
        <a:p>
          <a:endParaRPr lang="en-ZA"/>
        </a:p>
      </dgm:t>
    </dgm:pt>
    <dgm:pt modelId="{AD1F29FF-5B0F-42C8-9204-94B100B52E87}" type="pres">
      <dgm:prSet presAssocID="{F1BC7E97-6E7C-4056-A8F4-8A89A128924C}" presName="text3" presStyleLbl="fgAcc3" presStyleIdx="2" presStyleCnt="5">
        <dgm:presLayoutVars>
          <dgm:chPref val="3"/>
        </dgm:presLayoutVars>
      </dgm:prSet>
      <dgm:spPr/>
      <dgm:t>
        <a:bodyPr/>
        <a:lstStyle/>
        <a:p>
          <a:endParaRPr lang="en-ZA"/>
        </a:p>
      </dgm:t>
    </dgm:pt>
    <dgm:pt modelId="{A87641CB-58C3-40EE-8E25-C82AFC991992}" type="pres">
      <dgm:prSet presAssocID="{F1BC7E97-6E7C-4056-A8F4-8A89A128924C}" presName="hierChild4" presStyleCnt="0"/>
      <dgm:spPr/>
      <dgm:t>
        <a:bodyPr/>
        <a:lstStyle/>
        <a:p>
          <a:endParaRPr lang="en-ZA"/>
        </a:p>
      </dgm:t>
    </dgm:pt>
    <dgm:pt modelId="{BF0BF1AC-0849-4C25-A56C-F890A522C505}" type="pres">
      <dgm:prSet presAssocID="{88AED1A2-B1E8-4DA0-ADBB-CC6E9DA152A9}" presName="Name10" presStyleLbl="parChTrans1D2" presStyleIdx="3" presStyleCnt="4"/>
      <dgm:spPr/>
      <dgm:t>
        <a:bodyPr/>
        <a:lstStyle/>
        <a:p>
          <a:endParaRPr lang="en-ZA"/>
        </a:p>
      </dgm:t>
    </dgm:pt>
    <dgm:pt modelId="{13C1493C-E422-4863-B9C1-B4A5E2B0F253}" type="pres">
      <dgm:prSet presAssocID="{5FE7FDCD-2670-432B-A9AC-AC5AE10999E1}" presName="hierRoot2" presStyleCnt="0"/>
      <dgm:spPr/>
      <dgm:t>
        <a:bodyPr/>
        <a:lstStyle/>
        <a:p>
          <a:endParaRPr lang="en-ZA"/>
        </a:p>
      </dgm:t>
    </dgm:pt>
    <dgm:pt modelId="{52DAA8F5-70A0-4278-A505-90920242C639}" type="pres">
      <dgm:prSet presAssocID="{5FE7FDCD-2670-432B-A9AC-AC5AE10999E1}" presName="composite2" presStyleCnt="0"/>
      <dgm:spPr/>
      <dgm:t>
        <a:bodyPr/>
        <a:lstStyle/>
        <a:p>
          <a:endParaRPr lang="en-ZA"/>
        </a:p>
      </dgm:t>
    </dgm:pt>
    <dgm:pt modelId="{A0A52B46-B89C-4A0E-9747-74C7DB86F024}" type="pres">
      <dgm:prSet presAssocID="{5FE7FDCD-2670-432B-A9AC-AC5AE10999E1}" presName="background2" presStyleLbl="node2" presStyleIdx="3" presStyleCnt="4"/>
      <dgm:spPr/>
      <dgm:t>
        <a:bodyPr/>
        <a:lstStyle/>
        <a:p>
          <a:endParaRPr lang="en-ZA"/>
        </a:p>
      </dgm:t>
    </dgm:pt>
    <dgm:pt modelId="{7B71C546-0DB9-4AC2-9BE2-EE33D1BF126C}" type="pres">
      <dgm:prSet presAssocID="{5FE7FDCD-2670-432B-A9AC-AC5AE10999E1}" presName="text2" presStyleLbl="fgAcc2" presStyleIdx="3" presStyleCnt="4" custScaleY="93721">
        <dgm:presLayoutVars>
          <dgm:chPref val="3"/>
        </dgm:presLayoutVars>
      </dgm:prSet>
      <dgm:spPr/>
      <dgm:t>
        <a:bodyPr/>
        <a:lstStyle/>
        <a:p>
          <a:endParaRPr lang="en-GB"/>
        </a:p>
      </dgm:t>
    </dgm:pt>
    <dgm:pt modelId="{F4BD4D3C-FA22-4F4B-B33C-AD0727834845}" type="pres">
      <dgm:prSet presAssocID="{5FE7FDCD-2670-432B-A9AC-AC5AE10999E1}" presName="hierChild3" presStyleCnt="0"/>
      <dgm:spPr/>
      <dgm:t>
        <a:bodyPr/>
        <a:lstStyle/>
        <a:p>
          <a:endParaRPr lang="en-ZA"/>
        </a:p>
      </dgm:t>
    </dgm:pt>
    <dgm:pt modelId="{35F68D2B-FB54-481D-AAAF-D20225947CAB}" type="pres">
      <dgm:prSet presAssocID="{4A8EFDE3-64FD-45A6-A62F-D811C4B475BB}" presName="Name17" presStyleLbl="parChTrans1D3" presStyleIdx="3" presStyleCnt="5"/>
      <dgm:spPr/>
      <dgm:t>
        <a:bodyPr/>
        <a:lstStyle/>
        <a:p>
          <a:endParaRPr lang="en-ZA"/>
        </a:p>
      </dgm:t>
    </dgm:pt>
    <dgm:pt modelId="{63A8F700-E01E-4D82-BD57-BAF83D6537B0}" type="pres">
      <dgm:prSet presAssocID="{86B9E2DF-7A47-4668-9458-7597872A76E8}" presName="hierRoot3" presStyleCnt="0"/>
      <dgm:spPr/>
      <dgm:t>
        <a:bodyPr/>
        <a:lstStyle/>
        <a:p>
          <a:endParaRPr lang="en-ZA"/>
        </a:p>
      </dgm:t>
    </dgm:pt>
    <dgm:pt modelId="{452B31BD-45C0-4ADB-951D-4C2AC62546C8}" type="pres">
      <dgm:prSet presAssocID="{86B9E2DF-7A47-4668-9458-7597872A76E8}" presName="composite3" presStyleCnt="0"/>
      <dgm:spPr/>
      <dgm:t>
        <a:bodyPr/>
        <a:lstStyle/>
        <a:p>
          <a:endParaRPr lang="en-ZA"/>
        </a:p>
      </dgm:t>
    </dgm:pt>
    <dgm:pt modelId="{66D500B2-A0E4-4001-8C94-11E17438C1FB}" type="pres">
      <dgm:prSet presAssocID="{86B9E2DF-7A47-4668-9458-7597872A76E8}" presName="background3" presStyleLbl="node3" presStyleIdx="3" presStyleCnt="5"/>
      <dgm:spPr/>
      <dgm:t>
        <a:bodyPr/>
        <a:lstStyle/>
        <a:p>
          <a:endParaRPr lang="en-ZA"/>
        </a:p>
      </dgm:t>
    </dgm:pt>
    <dgm:pt modelId="{0FE7530A-EC1B-4EFD-AE3C-4ECF034AEB07}" type="pres">
      <dgm:prSet presAssocID="{86B9E2DF-7A47-4668-9458-7597872A76E8}" presName="text3" presStyleLbl="fgAcc3" presStyleIdx="3" presStyleCnt="5">
        <dgm:presLayoutVars>
          <dgm:chPref val="3"/>
        </dgm:presLayoutVars>
      </dgm:prSet>
      <dgm:spPr/>
      <dgm:t>
        <a:bodyPr/>
        <a:lstStyle/>
        <a:p>
          <a:endParaRPr lang="en-GB"/>
        </a:p>
      </dgm:t>
    </dgm:pt>
    <dgm:pt modelId="{5D4AC4C3-103C-4E72-82D8-AA4E52E1A06E}" type="pres">
      <dgm:prSet presAssocID="{86B9E2DF-7A47-4668-9458-7597872A76E8}" presName="hierChild4" presStyleCnt="0"/>
      <dgm:spPr/>
      <dgm:t>
        <a:bodyPr/>
        <a:lstStyle/>
        <a:p>
          <a:endParaRPr lang="en-ZA"/>
        </a:p>
      </dgm:t>
    </dgm:pt>
    <dgm:pt modelId="{015C1888-78B1-493D-AA75-57736CDC6DE6}" type="pres">
      <dgm:prSet presAssocID="{F2EAFDF7-D5B2-48C4-9632-BE33AABAE7FA}" presName="Name23" presStyleLbl="parChTrans1D4" presStyleIdx="2" presStyleCnt="4"/>
      <dgm:spPr/>
      <dgm:t>
        <a:bodyPr/>
        <a:lstStyle/>
        <a:p>
          <a:endParaRPr lang="en-ZA"/>
        </a:p>
      </dgm:t>
    </dgm:pt>
    <dgm:pt modelId="{0100FF0A-A555-4536-BC70-C1C944EF0E1A}" type="pres">
      <dgm:prSet presAssocID="{3ACBC9F7-E539-422A-B92F-A46F2CCE71C8}" presName="hierRoot4" presStyleCnt="0"/>
      <dgm:spPr/>
      <dgm:t>
        <a:bodyPr/>
        <a:lstStyle/>
        <a:p>
          <a:endParaRPr lang="en-ZA"/>
        </a:p>
      </dgm:t>
    </dgm:pt>
    <dgm:pt modelId="{51695AA0-D89C-43C2-B6B0-A5B853840040}" type="pres">
      <dgm:prSet presAssocID="{3ACBC9F7-E539-422A-B92F-A46F2CCE71C8}" presName="composite4" presStyleCnt="0"/>
      <dgm:spPr/>
      <dgm:t>
        <a:bodyPr/>
        <a:lstStyle/>
        <a:p>
          <a:endParaRPr lang="en-ZA"/>
        </a:p>
      </dgm:t>
    </dgm:pt>
    <dgm:pt modelId="{6A3553E1-51AA-4EB8-810D-1F90FDDCD550}" type="pres">
      <dgm:prSet presAssocID="{3ACBC9F7-E539-422A-B92F-A46F2CCE71C8}" presName="background4" presStyleLbl="node4" presStyleIdx="2" presStyleCnt="4"/>
      <dgm:spPr/>
      <dgm:t>
        <a:bodyPr/>
        <a:lstStyle/>
        <a:p>
          <a:endParaRPr lang="en-ZA"/>
        </a:p>
      </dgm:t>
    </dgm:pt>
    <dgm:pt modelId="{6C08A5B9-2A4B-44E1-BF0B-404DE7A015A0}" type="pres">
      <dgm:prSet presAssocID="{3ACBC9F7-E539-422A-B92F-A46F2CCE71C8}" presName="text4" presStyleLbl="fgAcc4" presStyleIdx="2" presStyleCnt="4">
        <dgm:presLayoutVars>
          <dgm:chPref val="3"/>
        </dgm:presLayoutVars>
      </dgm:prSet>
      <dgm:spPr/>
      <dgm:t>
        <a:bodyPr/>
        <a:lstStyle/>
        <a:p>
          <a:endParaRPr lang="en-ZA"/>
        </a:p>
      </dgm:t>
    </dgm:pt>
    <dgm:pt modelId="{17C8A1CE-E606-4777-8D7D-C33FD8F06D4C}" type="pres">
      <dgm:prSet presAssocID="{3ACBC9F7-E539-422A-B92F-A46F2CCE71C8}" presName="hierChild5" presStyleCnt="0"/>
      <dgm:spPr/>
      <dgm:t>
        <a:bodyPr/>
        <a:lstStyle/>
        <a:p>
          <a:endParaRPr lang="en-ZA"/>
        </a:p>
      </dgm:t>
    </dgm:pt>
    <dgm:pt modelId="{08E50695-E1F6-4C63-89A7-056928C5BF8C}" type="pres">
      <dgm:prSet presAssocID="{97EB9D63-5787-4150-A401-A6A0F0A02F42}" presName="Name17" presStyleLbl="parChTrans1D3" presStyleIdx="4" presStyleCnt="5"/>
      <dgm:spPr/>
      <dgm:t>
        <a:bodyPr/>
        <a:lstStyle/>
        <a:p>
          <a:endParaRPr lang="en-ZA"/>
        </a:p>
      </dgm:t>
    </dgm:pt>
    <dgm:pt modelId="{4B3B6D86-97EE-4C6D-9377-F2948C92BFC6}" type="pres">
      <dgm:prSet presAssocID="{28EA9C9C-B2C1-42DC-AD4D-6C223CB3E3D9}" presName="hierRoot3" presStyleCnt="0"/>
      <dgm:spPr/>
      <dgm:t>
        <a:bodyPr/>
        <a:lstStyle/>
        <a:p>
          <a:endParaRPr lang="en-ZA"/>
        </a:p>
      </dgm:t>
    </dgm:pt>
    <dgm:pt modelId="{3949C013-91D8-4987-93F1-4A6C15BD5DCE}" type="pres">
      <dgm:prSet presAssocID="{28EA9C9C-B2C1-42DC-AD4D-6C223CB3E3D9}" presName="composite3" presStyleCnt="0"/>
      <dgm:spPr/>
      <dgm:t>
        <a:bodyPr/>
        <a:lstStyle/>
        <a:p>
          <a:endParaRPr lang="en-ZA"/>
        </a:p>
      </dgm:t>
    </dgm:pt>
    <dgm:pt modelId="{2246D340-9275-4089-85EA-AB14B6DDBC67}" type="pres">
      <dgm:prSet presAssocID="{28EA9C9C-B2C1-42DC-AD4D-6C223CB3E3D9}" presName="background3" presStyleLbl="node3" presStyleIdx="4" presStyleCnt="5"/>
      <dgm:spPr/>
      <dgm:t>
        <a:bodyPr/>
        <a:lstStyle/>
        <a:p>
          <a:endParaRPr lang="en-ZA"/>
        </a:p>
      </dgm:t>
    </dgm:pt>
    <dgm:pt modelId="{878169BC-328C-48C2-8FCD-03F41FC1FDCF}" type="pres">
      <dgm:prSet presAssocID="{28EA9C9C-B2C1-42DC-AD4D-6C223CB3E3D9}" presName="text3" presStyleLbl="fgAcc3" presStyleIdx="4" presStyleCnt="5">
        <dgm:presLayoutVars>
          <dgm:chPref val="3"/>
        </dgm:presLayoutVars>
      </dgm:prSet>
      <dgm:spPr/>
      <dgm:t>
        <a:bodyPr/>
        <a:lstStyle/>
        <a:p>
          <a:endParaRPr lang="en-ZA"/>
        </a:p>
      </dgm:t>
    </dgm:pt>
    <dgm:pt modelId="{B928096E-D008-43D6-AAC3-51FE77A45076}" type="pres">
      <dgm:prSet presAssocID="{28EA9C9C-B2C1-42DC-AD4D-6C223CB3E3D9}" presName="hierChild4" presStyleCnt="0"/>
      <dgm:spPr/>
      <dgm:t>
        <a:bodyPr/>
        <a:lstStyle/>
        <a:p>
          <a:endParaRPr lang="en-ZA"/>
        </a:p>
      </dgm:t>
    </dgm:pt>
    <dgm:pt modelId="{DD864C8C-3467-41C7-95FB-71E604494801}" type="pres">
      <dgm:prSet presAssocID="{29DF82F4-6DC9-4440-84DB-9D43D7DE8691}" presName="Name23" presStyleLbl="parChTrans1D4" presStyleIdx="3" presStyleCnt="4"/>
      <dgm:spPr/>
      <dgm:t>
        <a:bodyPr/>
        <a:lstStyle/>
        <a:p>
          <a:endParaRPr lang="en-ZA"/>
        </a:p>
      </dgm:t>
    </dgm:pt>
    <dgm:pt modelId="{6DAFC3F6-1677-4EED-B334-49F59E7B5163}" type="pres">
      <dgm:prSet presAssocID="{1A50E1BB-2738-471A-BFA9-25C3DA7D1A65}" presName="hierRoot4" presStyleCnt="0"/>
      <dgm:spPr/>
      <dgm:t>
        <a:bodyPr/>
        <a:lstStyle/>
        <a:p>
          <a:endParaRPr lang="en-ZA"/>
        </a:p>
      </dgm:t>
    </dgm:pt>
    <dgm:pt modelId="{E40F8797-0676-4A77-841E-EDD9834A8B8D}" type="pres">
      <dgm:prSet presAssocID="{1A50E1BB-2738-471A-BFA9-25C3DA7D1A65}" presName="composite4" presStyleCnt="0"/>
      <dgm:spPr/>
      <dgm:t>
        <a:bodyPr/>
        <a:lstStyle/>
        <a:p>
          <a:endParaRPr lang="en-ZA"/>
        </a:p>
      </dgm:t>
    </dgm:pt>
    <dgm:pt modelId="{1FFA2B31-51E2-482E-B2FA-2217D7E48A49}" type="pres">
      <dgm:prSet presAssocID="{1A50E1BB-2738-471A-BFA9-25C3DA7D1A65}" presName="background4" presStyleLbl="node4" presStyleIdx="3" presStyleCnt="4"/>
      <dgm:spPr/>
      <dgm:t>
        <a:bodyPr/>
        <a:lstStyle/>
        <a:p>
          <a:endParaRPr lang="en-ZA"/>
        </a:p>
      </dgm:t>
    </dgm:pt>
    <dgm:pt modelId="{E692290C-0FD5-40D1-ADD2-FD39A8AACEB6}" type="pres">
      <dgm:prSet presAssocID="{1A50E1BB-2738-471A-BFA9-25C3DA7D1A65}" presName="text4" presStyleLbl="fgAcc4" presStyleIdx="3" presStyleCnt="4">
        <dgm:presLayoutVars>
          <dgm:chPref val="3"/>
        </dgm:presLayoutVars>
      </dgm:prSet>
      <dgm:spPr/>
      <dgm:t>
        <a:bodyPr/>
        <a:lstStyle/>
        <a:p>
          <a:endParaRPr lang="en-ZA"/>
        </a:p>
      </dgm:t>
    </dgm:pt>
    <dgm:pt modelId="{7D2878B5-0E4B-444A-937A-E836F135C513}" type="pres">
      <dgm:prSet presAssocID="{1A50E1BB-2738-471A-BFA9-25C3DA7D1A65}" presName="hierChild5" presStyleCnt="0"/>
      <dgm:spPr/>
      <dgm:t>
        <a:bodyPr/>
        <a:lstStyle/>
        <a:p>
          <a:endParaRPr lang="en-ZA"/>
        </a:p>
      </dgm:t>
    </dgm:pt>
  </dgm:ptLst>
  <dgm:cxnLst>
    <dgm:cxn modelId="{B958D968-D8DF-4EAC-AFAA-6595E946057D}" type="presOf" srcId="{6B7EEFCF-A5C6-4FE6-BE94-71D27D79F99E}" destId="{A49187E8-4F59-4E9C-8FA9-68BD6CEFCB52}" srcOrd="0" destOrd="0" presId="urn:microsoft.com/office/officeart/2005/8/layout/hierarchy1"/>
    <dgm:cxn modelId="{DB523000-4DE4-4B4E-BFA4-4583024DAC2D}" type="presOf" srcId="{7B82287E-A8EF-43C4-80B2-BC4CFCE2EB45}" destId="{3F6C6CBF-1E25-4C64-B6D9-DE44D4B3BAE6}" srcOrd="0" destOrd="0" presId="urn:microsoft.com/office/officeart/2005/8/layout/hierarchy1"/>
    <dgm:cxn modelId="{50F09AE5-D3F7-4CC3-92FB-AF1EBDBC87DC}" type="presOf" srcId="{88AED1A2-B1E8-4DA0-ADBB-CC6E9DA152A9}" destId="{BF0BF1AC-0849-4C25-A56C-F890A522C505}" srcOrd="0" destOrd="0" presId="urn:microsoft.com/office/officeart/2005/8/layout/hierarchy1"/>
    <dgm:cxn modelId="{4E41A887-D16B-4DBC-B303-D2BE59F81399}" srcId="{94A3E701-B278-4B22-A81D-65A42588EE9C}" destId="{5FE7FDCD-2670-432B-A9AC-AC5AE10999E1}" srcOrd="3" destOrd="0" parTransId="{88AED1A2-B1E8-4DA0-ADBB-CC6E9DA152A9}" sibTransId="{4EE09914-9CBC-4712-BC54-7B1CB2C601CD}"/>
    <dgm:cxn modelId="{07E80C05-F8E4-48E7-B74C-B0DB6C682E7B}" srcId="{28EA9C9C-B2C1-42DC-AD4D-6C223CB3E3D9}" destId="{1A50E1BB-2738-471A-BFA9-25C3DA7D1A65}" srcOrd="0" destOrd="0" parTransId="{29DF82F4-6DC9-4440-84DB-9D43D7DE8691}" sibTransId="{E462A90B-714E-4D54-B315-2A94A95B2926}"/>
    <dgm:cxn modelId="{81478BB4-E51E-479E-9D58-EB2E5F60CEC3}" type="presOf" srcId="{36A0F621-CE25-4174-8E08-C430CB404911}" destId="{E07A22D4-C7F3-4A92-AA2B-65974906FAB4}" srcOrd="0" destOrd="0" presId="urn:microsoft.com/office/officeart/2005/8/layout/hierarchy1"/>
    <dgm:cxn modelId="{89090D4D-036B-42D0-BBA2-F2FB8D1DF6D4}" type="presOf" srcId="{89647E2F-DE26-4DB7-950A-48C0246516DB}" destId="{2D2EFC51-1DD8-4BDE-B334-19F680BD0C4E}" srcOrd="0" destOrd="0" presId="urn:microsoft.com/office/officeart/2005/8/layout/hierarchy1"/>
    <dgm:cxn modelId="{9F3953FB-0D4B-4730-AFFC-01ED2A644671}" srcId="{94A3E701-B278-4B22-A81D-65A42588EE9C}" destId="{89647E2F-DE26-4DB7-950A-48C0246516DB}" srcOrd="2" destOrd="0" parTransId="{84D15975-6237-4779-85B6-9B820E64B68D}" sibTransId="{75557B13-AC72-49D3-BFE9-06550CC04BFD}"/>
    <dgm:cxn modelId="{49C69840-FA24-403A-A5B6-06981629AEF7}" srcId="{94A3E701-B278-4B22-A81D-65A42588EE9C}" destId="{7B82287E-A8EF-43C4-80B2-BC4CFCE2EB45}" srcOrd="1" destOrd="0" parTransId="{90C2DCCD-42A9-4AA9-8615-07105F9B3DB0}" sibTransId="{D0E08720-F199-43A4-87F1-B5F721AAD673}"/>
    <dgm:cxn modelId="{5C6A32B7-E51B-43DF-B26D-979D3A8C208D}" type="presOf" srcId="{97EB9D63-5787-4150-A401-A6A0F0A02F42}" destId="{08E50695-E1F6-4C63-89A7-056928C5BF8C}" srcOrd="0" destOrd="0" presId="urn:microsoft.com/office/officeart/2005/8/layout/hierarchy1"/>
    <dgm:cxn modelId="{C38E787C-DBA0-41BD-9A6A-208D5DB3DB83}" srcId="{6D678E5A-3A5E-49FE-84D8-63B6F1774A92}" destId="{ACF84178-349A-456E-9DA8-31D893E24582}" srcOrd="0" destOrd="0" parTransId="{856BBE06-F825-457C-8263-0FC9F5780098}" sibTransId="{EE12BCA1-E4FB-4FE1-B6C5-2F7D8EF1FDB9}"/>
    <dgm:cxn modelId="{11DE259E-2247-4151-A1E5-413992AD99E8}" type="presOf" srcId="{84D15975-6237-4779-85B6-9B820E64B68D}" destId="{1A1075A3-A604-4F20-94F8-1199DC2DB203}" srcOrd="0" destOrd="0" presId="urn:microsoft.com/office/officeart/2005/8/layout/hierarchy1"/>
    <dgm:cxn modelId="{692B64BE-1440-410E-81E7-9E09309FECB7}" srcId="{7B82287E-A8EF-43C4-80B2-BC4CFCE2EB45}" destId="{6D678E5A-3A5E-49FE-84D8-63B6F1774A92}" srcOrd="0" destOrd="0" parTransId="{46CD51EA-E461-4294-B0AD-BEBDCD4A5832}" sibTransId="{1FA9E7B3-B2B5-420D-9C01-74195A058C42}"/>
    <dgm:cxn modelId="{0FE045F0-FCFF-47D3-90D3-4199778C78BD}" type="presOf" srcId="{29DF82F4-6DC9-4440-84DB-9D43D7DE8691}" destId="{DD864C8C-3467-41C7-95FB-71E604494801}" srcOrd="0" destOrd="0" presId="urn:microsoft.com/office/officeart/2005/8/layout/hierarchy1"/>
    <dgm:cxn modelId="{77B1B4D5-FBC0-4882-8C62-07428FB1C9A1}" type="presOf" srcId="{46CD51EA-E461-4294-B0AD-BEBDCD4A5832}" destId="{2D9F91B3-5487-405F-B056-2459BB54B789}" srcOrd="0" destOrd="0" presId="urn:microsoft.com/office/officeart/2005/8/layout/hierarchy1"/>
    <dgm:cxn modelId="{B5A386CF-6631-424B-B561-6ED5E5F46119}" srcId="{89647E2F-DE26-4DB7-950A-48C0246516DB}" destId="{F1BC7E97-6E7C-4056-A8F4-8A89A128924C}" srcOrd="0" destOrd="0" parTransId="{2E4D6687-947D-4321-8D66-74EFBA7B187E}" sibTransId="{C67B114E-E8E6-4DE5-ADFA-8EB5C05C24F1}"/>
    <dgm:cxn modelId="{8387E103-BD09-4D08-B965-65BD859FAE5C}" srcId="{94A3E701-B278-4B22-A81D-65A42588EE9C}" destId="{3DBF36EE-FFF3-46BF-8362-62DD9AD65627}" srcOrd="0" destOrd="0" parTransId="{D1212F7D-2816-4E02-9F68-F5FFB20CCBB2}" sibTransId="{9A8587C6-1898-4BDD-8C7C-554B7EC98210}"/>
    <dgm:cxn modelId="{811CB324-A66C-4FCD-BDBA-6A5E27967C54}" type="presOf" srcId="{28EA9C9C-B2C1-42DC-AD4D-6C223CB3E3D9}" destId="{878169BC-328C-48C2-8FCD-03F41FC1FDCF}" srcOrd="0" destOrd="0" presId="urn:microsoft.com/office/officeart/2005/8/layout/hierarchy1"/>
    <dgm:cxn modelId="{D574625C-710B-44CA-875D-0B6C185811AD}" type="presOf" srcId="{86B9E2DF-7A47-4668-9458-7597872A76E8}" destId="{0FE7530A-EC1B-4EFD-AE3C-4ECF034AEB07}" srcOrd="0" destOrd="0" presId="urn:microsoft.com/office/officeart/2005/8/layout/hierarchy1"/>
    <dgm:cxn modelId="{208C76A9-678C-42EE-8414-1A69E4D1C7DA}" type="presOf" srcId="{94A3E701-B278-4B22-A81D-65A42588EE9C}" destId="{8A4E4509-E3BA-4C98-8C1A-B86CE80A357C}" srcOrd="0" destOrd="0" presId="urn:microsoft.com/office/officeart/2005/8/layout/hierarchy1"/>
    <dgm:cxn modelId="{C8F67DBB-33BE-4E10-8A6D-6333BA70F8D8}" type="presOf" srcId="{5FE7FDCD-2670-432B-A9AC-AC5AE10999E1}" destId="{7B71C546-0DB9-4AC2-9BE2-EE33D1BF126C}" srcOrd="0" destOrd="0" presId="urn:microsoft.com/office/officeart/2005/8/layout/hierarchy1"/>
    <dgm:cxn modelId="{32E2D915-6B5B-4588-8A05-0E25267BEC5F}" type="presOf" srcId="{6D678E5A-3A5E-49FE-84D8-63B6F1774A92}" destId="{F0D72B1A-50B4-4A39-AD70-5E517164297F}" srcOrd="0" destOrd="0" presId="urn:microsoft.com/office/officeart/2005/8/layout/hierarchy1"/>
    <dgm:cxn modelId="{0868BA73-B537-4194-852E-32D4D85C8B98}" type="presOf" srcId="{4A8EFDE3-64FD-45A6-A62F-D811C4B475BB}" destId="{35F68D2B-FB54-481D-AAAF-D20225947CAB}" srcOrd="0" destOrd="0" presId="urn:microsoft.com/office/officeart/2005/8/layout/hierarchy1"/>
    <dgm:cxn modelId="{B6F00E58-BA70-4B2F-BED0-8E534F6DF929}" type="presOf" srcId="{D1212F7D-2816-4E02-9F68-F5FFB20CCBB2}" destId="{C806D464-A443-4FDE-84EE-16F3BBD17E2B}" srcOrd="0" destOrd="0" presId="urn:microsoft.com/office/officeart/2005/8/layout/hierarchy1"/>
    <dgm:cxn modelId="{99FC595C-E1C4-4AC0-9FDA-9F0F471D965D}" type="presOf" srcId="{ACF84178-349A-456E-9DA8-31D893E24582}" destId="{580A8912-F059-40B7-A80F-F7DEF480C204}" srcOrd="0" destOrd="0" presId="urn:microsoft.com/office/officeart/2005/8/layout/hierarchy1"/>
    <dgm:cxn modelId="{0E449857-10D6-4A20-B994-22C44BA1C658}" type="presOf" srcId="{F2EAFDF7-D5B2-48C4-9632-BE33AABAE7FA}" destId="{015C1888-78B1-493D-AA75-57736CDC6DE6}" srcOrd="0" destOrd="0" presId="urn:microsoft.com/office/officeart/2005/8/layout/hierarchy1"/>
    <dgm:cxn modelId="{FF341861-C0BA-40F8-A474-5FDE8574690C}" type="presOf" srcId="{3ACBC9F7-E539-422A-B92F-A46F2CCE71C8}" destId="{6C08A5B9-2A4B-44E1-BF0B-404DE7A015A0}" srcOrd="0" destOrd="0" presId="urn:microsoft.com/office/officeart/2005/8/layout/hierarchy1"/>
    <dgm:cxn modelId="{6505A5D2-7D96-4A57-AD58-1A1B53C9EF12}" type="presOf" srcId="{F1BC7E97-6E7C-4056-A8F4-8A89A128924C}" destId="{AD1F29FF-5B0F-42C8-9204-94B100B52E87}" srcOrd="0" destOrd="0" presId="urn:microsoft.com/office/officeart/2005/8/layout/hierarchy1"/>
    <dgm:cxn modelId="{E7A411E0-346C-42DB-990F-091147F87B24}" type="presOf" srcId="{90C2DCCD-42A9-4AA9-8615-07105F9B3DB0}" destId="{A9FD0B2C-8ABA-418B-8CCC-BCEB1611EDFE}" srcOrd="0" destOrd="0" presId="urn:microsoft.com/office/officeart/2005/8/layout/hierarchy1"/>
    <dgm:cxn modelId="{58F2DF0F-FCF0-4F99-9D85-663F34635702}" srcId="{86B9E2DF-7A47-4668-9458-7597872A76E8}" destId="{3ACBC9F7-E539-422A-B92F-A46F2CCE71C8}" srcOrd="0" destOrd="0" parTransId="{F2EAFDF7-D5B2-48C4-9632-BE33AABAE7FA}" sibTransId="{4D810641-50C1-436D-94EC-6C40606F9BFF}"/>
    <dgm:cxn modelId="{B41FC6CE-42C8-4FAE-98F1-CCA2A8704DEF}" srcId="{5FE7FDCD-2670-432B-A9AC-AC5AE10999E1}" destId="{86B9E2DF-7A47-4668-9458-7597872A76E8}" srcOrd="0" destOrd="0" parTransId="{4A8EFDE3-64FD-45A6-A62F-D811C4B475BB}" sibTransId="{6BA24400-EEB2-4215-917E-A81E32E21641}"/>
    <dgm:cxn modelId="{75833091-9A45-4139-8706-9F853A32F41B}" srcId="{DC896C89-7C3C-4F43-BF64-70C37593746F}" destId="{36A0F621-CE25-4174-8E08-C430CB404911}" srcOrd="0" destOrd="0" parTransId="{6B7EEFCF-A5C6-4FE6-BE94-71D27D79F99E}" sibTransId="{62608199-918E-4F98-8B2E-5DCA7D55CD85}"/>
    <dgm:cxn modelId="{1E79EE95-66AB-40AE-8316-B4F5C897E2D4}" type="presOf" srcId="{EE53F0ED-6D00-4F25-978D-CA556771A045}" destId="{441A32B6-E394-4CFA-B0B5-10D679F2D1C1}" srcOrd="0" destOrd="0" presId="urn:microsoft.com/office/officeart/2005/8/layout/hierarchy1"/>
    <dgm:cxn modelId="{F94E8DDC-D7C5-42AF-8A88-066F6675E715}" type="presOf" srcId="{B14E713F-AD7F-463B-B886-0BBDCB31EA04}" destId="{122F5026-4FA6-4D5B-A402-42A0D388AD49}" srcOrd="0" destOrd="0" presId="urn:microsoft.com/office/officeart/2005/8/layout/hierarchy1"/>
    <dgm:cxn modelId="{AED2591D-C443-447A-A539-40AC6093BB8C}" type="presOf" srcId="{2E4D6687-947D-4321-8D66-74EFBA7B187E}" destId="{F8F61623-00B4-4983-88C6-6B12A5337B9F}" srcOrd="0" destOrd="0" presId="urn:microsoft.com/office/officeart/2005/8/layout/hierarchy1"/>
    <dgm:cxn modelId="{D506C4BE-76BA-43BF-A6EB-C805198C24B3}" srcId="{B14E713F-AD7F-463B-B886-0BBDCB31EA04}" destId="{94A3E701-B278-4B22-A81D-65A42588EE9C}" srcOrd="0" destOrd="0" parTransId="{00364559-F12C-45C6-BF31-3D0FDB13EF5E}" sibTransId="{1301B12A-DF5F-48CA-BB8B-324BE8B47EBF}"/>
    <dgm:cxn modelId="{A858F30C-7C4C-4569-B411-813BD795D4C5}" srcId="{7B82287E-A8EF-43C4-80B2-BC4CFCE2EB45}" destId="{DC896C89-7C3C-4F43-BF64-70C37593746F}" srcOrd="1" destOrd="0" parTransId="{EE53F0ED-6D00-4F25-978D-CA556771A045}" sibTransId="{495AB8A3-ACC5-4C8F-B2A5-33AE6DCD903B}"/>
    <dgm:cxn modelId="{1EF1DA36-E217-4ADB-996C-4A86B3A9438A}" srcId="{5FE7FDCD-2670-432B-A9AC-AC5AE10999E1}" destId="{28EA9C9C-B2C1-42DC-AD4D-6C223CB3E3D9}" srcOrd="1" destOrd="0" parTransId="{97EB9D63-5787-4150-A401-A6A0F0A02F42}" sibTransId="{7E6B8F71-DA32-4D8A-B7CB-2C4CB89BC856}"/>
    <dgm:cxn modelId="{5C97F8E1-EF89-4963-AF2C-FD67A7466131}" type="presOf" srcId="{1A50E1BB-2738-471A-BFA9-25C3DA7D1A65}" destId="{E692290C-0FD5-40D1-ADD2-FD39A8AACEB6}" srcOrd="0" destOrd="0" presId="urn:microsoft.com/office/officeart/2005/8/layout/hierarchy1"/>
    <dgm:cxn modelId="{82FCF5D4-C4C9-46A1-8481-D442D102A987}" type="presOf" srcId="{DC896C89-7C3C-4F43-BF64-70C37593746F}" destId="{D22E8030-5CE0-4E1B-8901-0FEB9F994110}" srcOrd="0" destOrd="0" presId="urn:microsoft.com/office/officeart/2005/8/layout/hierarchy1"/>
    <dgm:cxn modelId="{0A2E1B5F-7611-4D0B-BA52-3E4824518A47}" type="presOf" srcId="{856BBE06-F825-457C-8263-0FC9F5780098}" destId="{52C64613-1A92-4EBD-ACA6-AA8A68B4A44F}" srcOrd="0" destOrd="0" presId="urn:microsoft.com/office/officeart/2005/8/layout/hierarchy1"/>
    <dgm:cxn modelId="{AB22C017-6F44-42A5-AF24-FB0D0DDEE028}" type="presOf" srcId="{3DBF36EE-FFF3-46BF-8362-62DD9AD65627}" destId="{BEF4DFFD-5C45-4F1B-A484-C35B7057F793}" srcOrd="0" destOrd="0" presId="urn:microsoft.com/office/officeart/2005/8/layout/hierarchy1"/>
    <dgm:cxn modelId="{42F860B0-53DA-4C54-8127-D1A949130E1C}" type="presParOf" srcId="{122F5026-4FA6-4D5B-A402-42A0D388AD49}" destId="{3B98352B-4827-437B-B028-418C19FD25B2}" srcOrd="0" destOrd="0" presId="urn:microsoft.com/office/officeart/2005/8/layout/hierarchy1"/>
    <dgm:cxn modelId="{55700847-FB8D-432F-9D2B-4084C4D63810}" type="presParOf" srcId="{3B98352B-4827-437B-B028-418C19FD25B2}" destId="{2A437C86-9AAE-48BC-BCCD-575219EC106F}" srcOrd="0" destOrd="0" presId="urn:microsoft.com/office/officeart/2005/8/layout/hierarchy1"/>
    <dgm:cxn modelId="{DACE9ED2-C26D-43E8-A576-7BC857248999}" type="presParOf" srcId="{2A437C86-9AAE-48BC-BCCD-575219EC106F}" destId="{C82B28CD-8A0F-446E-A46C-28FEFDF4C5BD}" srcOrd="0" destOrd="0" presId="urn:microsoft.com/office/officeart/2005/8/layout/hierarchy1"/>
    <dgm:cxn modelId="{9C224066-36B2-4028-B562-0303853344B4}" type="presParOf" srcId="{2A437C86-9AAE-48BC-BCCD-575219EC106F}" destId="{8A4E4509-E3BA-4C98-8C1A-B86CE80A357C}" srcOrd="1" destOrd="0" presId="urn:microsoft.com/office/officeart/2005/8/layout/hierarchy1"/>
    <dgm:cxn modelId="{4E21B80F-F271-43C8-995E-FC02648242EF}" type="presParOf" srcId="{3B98352B-4827-437B-B028-418C19FD25B2}" destId="{42618DCB-BCFA-4B59-85CC-27158F39F462}" srcOrd="1" destOrd="0" presId="urn:microsoft.com/office/officeart/2005/8/layout/hierarchy1"/>
    <dgm:cxn modelId="{C85276DC-0114-4E33-83D2-04889549702E}" type="presParOf" srcId="{42618DCB-BCFA-4B59-85CC-27158F39F462}" destId="{C806D464-A443-4FDE-84EE-16F3BBD17E2B}" srcOrd="0" destOrd="0" presId="urn:microsoft.com/office/officeart/2005/8/layout/hierarchy1"/>
    <dgm:cxn modelId="{9A3E8EAF-7486-4DF3-B782-45C90CA83258}" type="presParOf" srcId="{42618DCB-BCFA-4B59-85CC-27158F39F462}" destId="{6D86D087-A6EB-4589-B296-9731D3F5FC44}" srcOrd="1" destOrd="0" presId="urn:microsoft.com/office/officeart/2005/8/layout/hierarchy1"/>
    <dgm:cxn modelId="{21E823D7-72A4-4DE1-9916-D4B2584C3B09}" type="presParOf" srcId="{6D86D087-A6EB-4589-B296-9731D3F5FC44}" destId="{9776856C-8A41-453E-BA35-C957D20C9717}" srcOrd="0" destOrd="0" presId="urn:microsoft.com/office/officeart/2005/8/layout/hierarchy1"/>
    <dgm:cxn modelId="{702A0091-1F67-4B20-AF3B-9BF896B3E6B0}" type="presParOf" srcId="{9776856C-8A41-453E-BA35-C957D20C9717}" destId="{38259F90-0DB3-4D90-8C92-03C043AEBDF9}" srcOrd="0" destOrd="0" presId="urn:microsoft.com/office/officeart/2005/8/layout/hierarchy1"/>
    <dgm:cxn modelId="{6DBC9A27-E745-471B-AD9E-CDB2073FBD40}" type="presParOf" srcId="{9776856C-8A41-453E-BA35-C957D20C9717}" destId="{BEF4DFFD-5C45-4F1B-A484-C35B7057F793}" srcOrd="1" destOrd="0" presId="urn:microsoft.com/office/officeart/2005/8/layout/hierarchy1"/>
    <dgm:cxn modelId="{861FA12C-1473-4956-9067-1D90F1DB36E5}" type="presParOf" srcId="{6D86D087-A6EB-4589-B296-9731D3F5FC44}" destId="{84E35E84-75DB-4BB8-8571-3F91659D10AA}" srcOrd="1" destOrd="0" presId="urn:microsoft.com/office/officeart/2005/8/layout/hierarchy1"/>
    <dgm:cxn modelId="{925383DE-B240-40EA-9CC9-87D9CB34301D}" type="presParOf" srcId="{42618DCB-BCFA-4B59-85CC-27158F39F462}" destId="{A9FD0B2C-8ABA-418B-8CCC-BCEB1611EDFE}" srcOrd="2" destOrd="0" presId="urn:microsoft.com/office/officeart/2005/8/layout/hierarchy1"/>
    <dgm:cxn modelId="{E96B05B2-644F-472E-AD10-FD997F6B5FCE}" type="presParOf" srcId="{42618DCB-BCFA-4B59-85CC-27158F39F462}" destId="{397A6EB5-6938-496D-9888-DDB470C72015}" srcOrd="3" destOrd="0" presId="urn:microsoft.com/office/officeart/2005/8/layout/hierarchy1"/>
    <dgm:cxn modelId="{A272CFAA-8356-40A3-A7B0-0CC1BD767F89}" type="presParOf" srcId="{397A6EB5-6938-496D-9888-DDB470C72015}" destId="{EEACF2AC-CFD5-4A78-91BF-A185D744460E}" srcOrd="0" destOrd="0" presId="urn:microsoft.com/office/officeart/2005/8/layout/hierarchy1"/>
    <dgm:cxn modelId="{1D24686C-A870-4AED-9047-4264E2881FDB}" type="presParOf" srcId="{EEACF2AC-CFD5-4A78-91BF-A185D744460E}" destId="{8A2A537E-9191-44B5-B27C-575092175F9D}" srcOrd="0" destOrd="0" presId="urn:microsoft.com/office/officeart/2005/8/layout/hierarchy1"/>
    <dgm:cxn modelId="{3935E25B-0CF8-4551-8BD5-E7D6DB6D3F19}" type="presParOf" srcId="{EEACF2AC-CFD5-4A78-91BF-A185D744460E}" destId="{3F6C6CBF-1E25-4C64-B6D9-DE44D4B3BAE6}" srcOrd="1" destOrd="0" presId="urn:microsoft.com/office/officeart/2005/8/layout/hierarchy1"/>
    <dgm:cxn modelId="{390A6324-EBC5-47F9-8F27-4ED26E9E0A2B}" type="presParOf" srcId="{397A6EB5-6938-496D-9888-DDB470C72015}" destId="{9022173F-7EAF-46D1-9903-989EE6942A2E}" srcOrd="1" destOrd="0" presId="urn:microsoft.com/office/officeart/2005/8/layout/hierarchy1"/>
    <dgm:cxn modelId="{02C926BD-76F2-4D00-963E-31CE6C58A358}" type="presParOf" srcId="{9022173F-7EAF-46D1-9903-989EE6942A2E}" destId="{2D9F91B3-5487-405F-B056-2459BB54B789}" srcOrd="0" destOrd="0" presId="urn:microsoft.com/office/officeart/2005/8/layout/hierarchy1"/>
    <dgm:cxn modelId="{CB1084A0-E444-463C-B5A0-CA4BC4E833B3}" type="presParOf" srcId="{9022173F-7EAF-46D1-9903-989EE6942A2E}" destId="{E86CDE31-539E-4773-906D-F1C102319CD5}" srcOrd="1" destOrd="0" presId="urn:microsoft.com/office/officeart/2005/8/layout/hierarchy1"/>
    <dgm:cxn modelId="{CEFA2F0C-D229-4725-BE4E-D7505CE9D37C}" type="presParOf" srcId="{E86CDE31-539E-4773-906D-F1C102319CD5}" destId="{534E1E29-5D6D-4F30-9581-1339A759945C}" srcOrd="0" destOrd="0" presId="urn:microsoft.com/office/officeart/2005/8/layout/hierarchy1"/>
    <dgm:cxn modelId="{25505E74-7D32-4377-A4C8-70593B557258}" type="presParOf" srcId="{534E1E29-5D6D-4F30-9581-1339A759945C}" destId="{FAA01E9B-D5BB-4ABF-87A6-57124DB16B01}" srcOrd="0" destOrd="0" presId="urn:microsoft.com/office/officeart/2005/8/layout/hierarchy1"/>
    <dgm:cxn modelId="{D2731ED1-4AEE-45F4-8F2A-4D6899735862}" type="presParOf" srcId="{534E1E29-5D6D-4F30-9581-1339A759945C}" destId="{F0D72B1A-50B4-4A39-AD70-5E517164297F}" srcOrd="1" destOrd="0" presId="urn:microsoft.com/office/officeart/2005/8/layout/hierarchy1"/>
    <dgm:cxn modelId="{52EC3E68-296F-46A7-84A6-15FD3E0E2A74}" type="presParOf" srcId="{E86CDE31-539E-4773-906D-F1C102319CD5}" destId="{DEF9E2B5-8D42-448B-B4B7-7C85FA86D7B0}" srcOrd="1" destOrd="0" presId="urn:microsoft.com/office/officeart/2005/8/layout/hierarchy1"/>
    <dgm:cxn modelId="{D141834C-5D77-4336-81F1-03BE318288C1}" type="presParOf" srcId="{DEF9E2B5-8D42-448B-B4B7-7C85FA86D7B0}" destId="{52C64613-1A92-4EBD-ACA6-AA8A68B4A44F}" srcOrd="0" destOrd="0" presId="urn:microsoft.com/office/officeart/2005/8/layout/hierarchy1"/>
    <dgm:cxn modelId="{97CC1749-0DAF-48E6-BAAB-57F731CBB5AD}" type="presParOf" srcId="{DEF9E2B5-8D42-448B-B4B7-7C85FA86D7B0}" destId="{EB0F12E5-3D3A-46AB-9B88-79C5429DABF5}" srcOrd="1" destOrd="0" presId="urn:microsoft.com/office/officeart/2005/8/layout/hierarchy1"/>
    <dgm:cxn modelId="{0E61A725-E6C5-4330-B7EA-140393073C20}" type="presParOf" srcId="{EB0F12E5-3D3A-46AB-9B88-79C5429DABF5}" destId="{0AD65990-87FD-415C-B5B6-C2870393039A}" srcOrd="0" destOrd="0" presId="urn:microsoft.com/office/officeart/2005/8/layout/hierarchy1"/>
    <dgm:cxn modelId="{33DBDD4B-0B70-4159-B01E-3D0A362FA8BF}" type="presParOf" srcId="{0AD65990-87FD-415C-B5B6-C2870393039A}" destId="{7C951306-030F-4A0D-91FA-90C4939185B2}" srcOrd="0" destOrd="0" presId="urn:microsoft.com/office/officeart/2005/8/layout/hierarchy1"/>
    <dgm:cxn modelId="{72CA2954-779B-423E-92DD-499B588C1FD8}" type="presParOf" srcId="{0AD65990-87FD-415C-B5B6-C2870393039A}" destId="{580A8912-F059-40B7-A80F-F7DEF480C204}" srcOrd="1" destOrd="0" presId="urn:microsoft.com/office/officeart/2005/8/layout/hierarchy1"/>
    <dgm:cxn modelId="{6BD70EC7-5FDD-474D-A8DC-4FEFD2C43C22}" type="presParOf" srcId="{EB0F12E5-3D3A-46AB-9B88-79C5429DABF5}" destId="{11580217-64AB-4D13-84C5-FDE8E5AC0704}" srcOrd="1" destOrd="0" presId="urn:microsoft.com/office/officeart/2005/8/layout/hierarchy1"/>
    <dgm:cxn modelId="{5F34FD07-35EC-40D0-98DA-935AF5135711}" type="presParOf" srcId="{9022173F-7EAF-46D1-9903-989EE6942A2E}" destId="{441A32B6-E394-4CFA-B0B5-10D679F2D1C1}" srcOrd="2" destOrd="0" presId="urn:microsoft.com/office/officeart/2005/8/layout/hierarchy1"/>
    <dgm:cxn modelId="{3703D273-EAF7-418C-A206-8F932EBF2CFD}" type="presParOf" srcId="{9022173F-7EAF-46D1-9903-989EE6942A2E}" destId="{020112E7-FC11-44C5-BA23-2E00E6693AB7}" srcOrd="3" destOrd="0" presId="urn:microsoft.com/office/officeart/2005/8/layout/hierarchy1"/>
    <dgm:cxn modelId="{F15AAAA6-7D42-4A46-A202-0D2BAD1B245C}" type="presParOf" srcId="{020112E7-FC11-44C5-BA23-2E00E6693AB7}" destId="{71454347-9BE9-4580-952E-57AC01F02376}" srcOrd="0" destOrd="0" presId="urn:microsoft.com/office/officeart/2005/8/layout/hierarchy1"/>
    <dgm:cxn modelId="{CE05D0E9-BB15-4960-AA3F-266F85858FAD}" type="presParOf" srcId="{71454347-9BE9-4580-952E-57AC01F02376}" destId="{CD0FA002-DBA6-475B-9569-BB73C34BDC99}" srcOrd="0" destOrd="0" presId="urn:microsoft.com/office/officeart/2005/8/layout/hierarchy1"/>
    <dgm:cxn modelId="{4D02672D-FD23-4875-AA5F-7EF49887BC01}" type="presParOf" srcId="{71454347-9BE9-4580-952E-57AC01F02376}" destId="{D22E8030-5CE0-4E1B-8901-0FEB9F994110}" srcOrd="1" destOrd="0" presId="urn:microsoft.com/office/officeart/2005/8/layout/hierarchy1"/>
    <dgm:cxn modelId="{855CEF29-55ED-46B7-8CB9-234CD622945C}" type="presParOf" srcId="{020112E7-FC11-44C5-BA23-2E00E6693AB7}" destId="{41BC6EDF-D327-4AB9-8320-6A58067ECC83}" srcOrd="1" destOrd="0" presId="urn:microsoft.com/office/officeart/2005/8/layout/hierarchy1"/>
    <dgm:cxn modelId="{8885DC07-4666-4F66-8C07-85ADDA12E444}" type="presParOf" srcId="{41BC6EDF-D327-4AB9-8320-6A58067ECC83}" destId="{A49187E8-4F59-4E9C-8FA9-68BD6CEFCB52}" srcOrd="0" destOrd="0" presId="urn:microsoft.com/office/officeart/2005/8/layout/hierarchy1"/>
    <dgm:cxn modelId="{500A0188-EA5F-4C43-8F1C-04F5F053CBFF}" type="presParOf" srcId="{41BC6EDF-D327-4AB9-8320-6A58067ECC83}" destId="{A1D497FB-1A6E-410D-A3C4-9E39C580F939}" srcOrd="1" destOrd="0" presId="urn:microsoft.com/office/officeart/2005/8/layout/hierarchy1"/>
    <dgm:cxn modelId="{190FCBE0-775A-430E-9003-B30D54E93AAF}" type="presParOf" srcId="{A1D497FB-1A6E-410D-A3C4-9E39C580F939}" destId="{0F78FDB4-B22A-4C9B-86E2-E40602397F86}" srcOrd="0" destOrd="0" presId="urn:microsoft.com/office/officeart/2005/8/layout/hierarchy1"/>
    <dgm:cxn modelId="{8213B73D-ED23-4286-9F5F-2B384B18949D}" type="presParOf" srcId="{0F78FDB4-B22A-4C9B-86E2-E40602397F86}" destId="{7B79EC56-452C-41A3-B0E1-F34D2C5CD06C}" srcOrd="0" destOrd="0" presId="urn:microsoft.com/office/officeart/2005/8/layout/hierarchy1"/>
    <dgm:cxn modelId="{600279C9-44B5-4DB9-9BB0-43C0E5A9DBC6}" type="presParOf" srcId="{0F78FDB4-B22A-4C9B-86E2-E40602397F86}" destId="{E07A22D4-C7F3-4A92-AA2B-65974906FAB4}" srcOrd="1" destOrd="0" presId="urn:microsoft.com/office/officeart/2005/8/layout/hierarchy1"/>
    <dgm:cxn modelId="{4585D303-D07D-4E0F-89A4-5B3B79DD76A9}" type="presParOf" srcId="{A1D497FB-1A6E-410D-A3C4-9E39C580F939}" destId="{587323BF-BF54-4479-81D1-51B28C28CB4C}" srcOrd="1" destOrd="0" presId="urn:microsoft.com/office/officeart/2005/8/layout/hierarchy1"/>
    <dgm:cxn modelId="{3BEF36D9-3AF0-4EBD-BB5C-477DBACE5C25}" type="presParOf" srcId="{42618DCB-BCFA-4B59-85CC-27158F39F462}" destId="{1A1075A3-A604-4F20-94F8-1199DC2DB203}" srcOrd="4" destOrd="0" presId="urn:microsoft.com/office/officeart/2005/8/layout/hierarchy1"/>
    <dgm:cxn modelId="{33D5A127-04A9-4CBD-BC7A-DA6BB1A7C241}" type="presParOf" srcId="{42618DCB-BCFA-4B59-85CC-27158F39F462}" destId="{BD8281A3-2CC4-4896-AFD5-74694485A21F}" srcOrd="5" destOrd="0" presId="urn:microsoft.com/office/officeart/2005/8/layout/hierarchy1"/>
    <dgm:cxn modelId="{B1244A4D-82DB-4C8B-B3BE-AD9F05E2B887}" type="presParOf" srcId="{BD8281A3-2CC4-4896-AFD5-74694485A21F}" destId="{4C4585E9-0841-4D85-A39D-53CD180D5841}" srcOrd="0" destOrd="0" presId="urn:microsoft.com/office/officeart/2005/8/layout/hierarchy1"/>
    <dgm:cxn modelId="{2F760178-66CB-42C6-A51D-046FA36083E2}" type="presParOf" srcId="{4C4585E9-0841-4D85-A39D-53CD180D5841}" destId="{8F938E04-D7C2-45FA-9CAA-7879322D11E1}" srcOrd="0" destOrd="0" presId="urn:microsoft.com/office/officeart/2005/8/layout/hierarchy1"/>
    <dgm:cxn modelId="{8C38B638-B047-48EA-8D32-E538E22BE21D}" type="presParOf" srcId="{4C4585E9-0841-4D85-A39D-53CD180D5841}" destId="{2D2EFC51-1DD8-4BDE-B334-19F680BD0C4E}" srcOrd="1" destOrd="0" presId="urn:microsoft.com/office/officeart/2005/8/layout/hierarchy1"/>
    <dgm:cxn modelId="{73C07518-80CC-441A-9B13-0231182FE8EC}" type="presParOf" srcId="{BD8281A3-2CC4-4896-AFD5-74694485A21F}" destId="{C8BF5056-610F-4ADE-8C10-0E468D8B8F4B}" srcOrd="1" destOrd="0" presId="urn:microsoft.com/office/officeart/2005/8/layout/hierarchy1"/>
    <dgm:cxn modelId="{65A1BEC8-6F68-49AD-B085-D3193A6EE328}" type="presParOf" srcId="{C8BF5056-610F-4ADE-8C10-0E468D8B8F4B}" destId="{F8F61623-00B4-4983-88C6-6B12A5337B9F}" srcOrd="0" destOrd="0" presId="urn:microsoft.com/office/officeart/2005/8/layout/hierarchy1"/>
    <dgm:cxn modelId="{A416F18E-D970-4495-A2CF-F177C5DF63F4}" type="presParOf" srcId="{C8BF5056-610F-4ADE-8C10-0E468D8B8F4B}" destId="{BF682DF6-67AD-4D8E-90E2-E42036B2AA4A}" srcOrd="1" destOrd="0" presId="urn:microsoft.com/office/officeart/2005/8/layout/hierarchy1"/>
    <dgm:cxn modelId="{FF4E7826-911F-4CD9-8CE4-9E26FED4C9F7}" type="presParOf" srcId="{BF682DF6-67AD-4D8E-90E2-E42036B2AA4A}" destId="{0CBF0DA8-DE6B-460F-BA31-DEBF07903070}" srcOrd="0" destOrd="0" presId="urn:microsoft.com/office/officeart/2005/8/layout/hierarchy1"/>
    <dgm:cxn modelId="{08455BF8-02B4-4C4D-82BA-31A070301B24}" type="presParOf" srcId="{0CBF0DA8-DE6B-460F-BA31-DEBF07903070}" destId="{7FCE59B8-A1D4-4638-939E-EAD403E4FB8B}" srcOrd="0" destOrd="0" presId="urn:microsoft.com/office/officeart/2005/8/layout/hierarchy1"/>
    <dgm:cxn modelId="{8534501F-878F-4277-BC0C-F3B9C1EF7124}" type="presParOf" srcId="{0CBF0DA8-DE6B-460F-BA31-DEBF07903070}" destId="{AD1F29FF-5B0F-42C8-9204-94B100B52E87}" srcOrd="1" destOrd="0" presId="urn:microsoft.com/office/officeart/2005/8/layout/hierarchy1"/>
    <dgm:cxn modelId="{2B92505A-A24C-42F4-9534-5430719F1BAF}" type="presParOf" srcId="{BF682DF6-67AD-4D8E-90E2-E42036B2AA4A}" destId="{A87641CB-58C3-40EE-8E25-C82AFC991992}" srcOrd="1" destOrd="0" presId="urn:microsoft.com/office/officeart/2005/8/layout/hierarchy1"/>
    <dgm:cxn modelId="{8CAC7878-8567-4CAB-8494-01C71F305695}" type="presParOf" srcId="{42618DCB-BCFA-4B59-85CC-27158F39F462}" destId="{BF0BF1AC-0849-4C25-A56C-F890A522C505}" srcOrd="6" destOrd="0" presId="urn:microsoft.com/office/officeart/2005/8/layout/hierarchy1"/>
    <dgm:cxn modelId="{1E816584-711E-40E3-BA66-BA8336B88D7E}" type="presParOf" srcId="{42618DCB-BCFA-4B59-85CC-27158F39F462}" destId="{13C1493C-E422-4863-B9C1-B4A5E2B0F253}" srcOrd="7" destOrd="0" presId="urn:microsoft.com/office/officeart/2005/8/layout/hierarchy1"/>
    <dgm:cxn modelId="{87433F53-1B37-46B9-AB7F-5B34E77A48F9}" type="presParOf" srcId="{13C1493C-E422-4863-B9C1-B4A5E2B0F253}" destId="{52DAA8F5-70A0-4278-A505-90920242C639}" srcOrd="0" destOrd="0" presId="urn:microsoft.com/office/officeart/2005/8/layout/hierarchy1"/>
    <dgm:cxn modelId="{33998C6D-480C-41C2-9F8C-6822BF038087}" type="presParOf" srcId="{52DAA8F5-70A0-4278-A505-90920242C639}" destId="{A0A52B46-B89C-4A0E-9747-74C7DB86F024}" srcOrd="0" destOrd="0" presId="urn:microsoft.com/office/officeart/2005/8/layout/hierarchy1"/>
    <dgm:cxn modelId="{FB3792B9-FBF9-47E9-BDB2-2DB2215342C2}" type="presParOf" srcId="{52DAA8F5-70A0-4278-A505-90920242C639}" destId="{7B71C546-0DB9-4AC2-9BE2-EE33D1BF126C}" srcOrd="1" destOrd="0" presId="urn:microsoft.com/office/officeart/2005/8/layout/hierarchy1"/>
    <dgm:cxn modelId="{C3681E71-4AAE-47FD-ABE6-2B1CD2A39DE0}" type="presParOf" srcId="{13C1493C-E422-4863-B9C1-B4A5E2B0F253}" destId="{F4BD4D3C-FA22-4F4B-B33C-AD0727834845}" srcOrd="1" destOrd="0" presId="urn:microsoft.com/office/officeart/2005/8/layout/hierarchy1"/>
    <dgm:cxn modelId="{35FF1781-451D-49A7-B2B1-F243682EEA2B}" type="presParOf" srcId="{F4BD4D3C-FA22-4F4B-B33C-AD0727834845}" destId="{35F68D2B-FB54-481D-AAAF-D20225947CAB}" srcOrd="0" destOrd="0" presId="urn:microsoft.com/office/officeart/2005/8/layout/hierarchy1"/>
    <dgm:cxn modelId="{05400A72-58AB-4158-8E7F-A67DBCAEE4F0}" type="presParOf" srcId="{F4BD4D3C-FA22-4F4B-B33C-AD0727834845}" destId="{63A8F700-E01E-4D82-BD57-BAF83D6537B0}" srcOrd="1" destOrd="0" presId="urn:microsoft.com/office/officeart/2005/8/layout/hierarchy1"/>
    <dgm:cxn modelId="{170FA293-F90F-4006-9879-6BF8D384BA3D}" type="presParOf" srcId="{63A8F700-E01E-4D82-BD57-BAF83D6537B0}" destId="{452B31BD-45C0-4ADB-951D-4C2AC62546C8}" srcOrd="0" destOrd="0" presId="urn:microsoft.com/office/officeart/2005/8/layout/hierarchy1"/>
    <dgm:cxn modelId="{F2B378F2-08BF-4AA5-95E0-37EF40E4AE5E}" type="presParOf" srcId="{452B31BD-45C0-4ADB-951D-4C2AC62546C8}" destId="{66D500B2-A0E4-4001-8C94-11E17438C1FB}" srcOrd="0" destOrd="0" presId="urn:microsoft.com/office/officeart/2005/8/layout/hierarchy1"/>
    <dgm:cxn modelId="{20A573B1-1104-4A0D-8128-5CCCF5F4559B}" type="presParOf" srcId="{452B31BD-45C0-4ADB-951D-4C2AC62546C8}" destId="{0FE7530A-EC1B-4EFD-AE3C-4ECF034AEB07}" srcOrd="1" destOrd="0" presId="urn:microsoft.com/office/officeart/2005/8/layout/hierarchy1"/>
    <dgm:cxn modelId="{39D7C67D-E3E9-4C39-B15F-56A5A067773B}" type="presParOf" srcId="{63A8F700-E01E-4D82-BD57-BAF83D6537B0}" destId="{5D4AC4C3-103C-4E72-82D8-AA4E52E1A06E}" srcOrd="1" destOrd="0" presId="urn:microsoft.com/office/officeart/2005/8/layout/hierarchy1"/>
    <dgm:cxn modelId="{6A516561-8CD4-4740-A0FC-657B0AD2ED66}" type="presParOf" srcId="{5D4AC4C3-103C-4E72-82D8-AA4E52E1A06E}" destId="{015C1888-78B1-493D-AA75-57736CDC6DE6}" srcOrd="0" destOrd="0" presId="urn:microsoft.com/office/officeart/2005/8/layout/hierarchy1"/>
    <dgm:cxn modelId="{522F7274-7CCC-453E-A922-0286F081EE7E}" type="presParOf" srcId="{5D4AC4C3-103C-4E72-82D8-AA4E52E1A06E}" destId="{0100FF0A-A555-4536-BC70-C1C944EF0E1A}" srcOrd="1" destOrd="0" presId="urn:microsoft.com/office/officeart/2005/8/layout/hierarchy1"/>
    <dgm:cxn modelId="{8DAADDA1-8016-440F-85D1-B617CA86CB30}" type="presParOf" srcId="{0100FF0A-A555-4536-BC70-C1C944EF0E1A}" destId="{51695AA0-D89C-43C2-B6B0-A5B853840040}" srcOrd="0" destOrd="0" presId="urn:microsoft.com/office/officeart/2005/8/layout/hierarchy1"/>
    <dgm:cxn modelId="{374B559B-C817-4C51-A4D5-F965B77175F6}" type="presParOf" srcId="{51695AA0-D89C-43C2-B6B0-A5B853840040}" destId="{6A3553E1-51AA-4EB8-810D-1F90FDDCD550}" srcOrd="0" destOrd="0" presId="urn:microsoft.com/office/officeart/2005/8/layout/hierarchy1"/>
    <dgm:cxn modelId="{916991FB-F857-4253-A356-EED63938B24E}" type="presParOf" srcId="{51695AA0-D89C-43C2-B6B0-A5B853840040}" destId="{6C08A5B9-2A4B-44E1-BF0B-404DE7A015A0}" srcOrd="1" destOrd="0" presId="urn:microsoft.com/office/officeart/2005/8/layout/hierarchy1"/>
    <dgm:cxn modelId="{72E9235D-EB4A-421C-A8AF-87BF97FEDEA2}" type="presParOf" srcId="{0100FF0A-A555-4536-BC70-C1C944EF0E1A}" destId="{17C8A1CE-E606-4777-8D7D-C33FD8F06D4C}" srcOrd="1" destOrd="0" presId="urn:microsoft.com/office/officeart/2005/8/layout/hierarchy1"/>
    <dgm:cxn modelId="{5FB33A24-2A81-4B0A-AB38-2A2177D4D7A8}" type="presParOf" srcId="{F4BD4D3C-FA22-4F4B-B33C-AD0727834845}" destId="{08E50695-E1F6-4C63-89A7-056928C5BF8C}" srcOrd="2" destOrd="0" presId="urn:microsoft.com/office/officeart/2005/8/layout/hierarchy1"/>
    <dgm:cxn modelId="{20F06CEE-A8DB-48AA-9BC4-9D1F10197575}" type="presParOf" srcId="{F4BD4D3C-FA22-4F4B-B33C-AD0727834845}" destId="{4B3B6D86-97EE-4C6D-9377-F2948C92BFC6}" srcOrd="3" destOrd="0" presId="urn:microsoft.com/office/officeart/2005/8/layout/hierarchy1"/>
    <dgm:cxn modelId="{F5F2B8D6-ED9B-43E1-8880-38432A4F1021}" type="presParOf" srcId="{4B3B6D86-97EE-4C6D-9377-F2948C92BFC6}" destId="{3949C013-91D8-4987-93F1-4A6C15BD5DCE}" srcOrd="0" destOrd="0" presId="urn:microsoft.com/office/officeart/2005/8/layout/hierarchy1"/>
    <dgm:cxn modelId="{29783C9B-8E16-43FF-8C14-6DE49EE7060F}" type="presParOf" srcId="{3949C013-91D8-4987-93F1-4A6C15BD5DCE}" destId="{2246D340-9275-4089-85EA-AB14B6DDBC67}" srcOrd="0" destOrd="0" presId="urn:microsoft.com/office/officeart/2005/8/layout/hierarchy1"/>
    <dgm:cxn modelId="{F7372858-386C-40FC-88A7-FAD721DC7133}" type="presParOf" srcId="{3949C013-91D8-4987-93F1-4A6C15BD5DCE}" destId="{878169BC-328C-48C2-8FCD-03F41FC1FDCF}" srcOrd="1" destOrd="0" presId="urn:microsoft.com/office/officeart/2005/8/layout/hierarchy1"/>
    <dgm:cxn modelId="{6E87694D-4AB4-42E2-9BE8-021DFA46049D}" type="presParOf" srcId="{4B3B6D86-97EE-4C6D-9377-F2948C92BFC6}" destId="{B928096E-D008-43D6-AAC3-51FE77A45076}" srcOrd="1" destOrd="0" presId="urn:microsoft.com/office/officeart/2005/8/layout/hierarchy1"/>
    <dgm:cxn modelId="{10BDB16E-48AC-4F1A-BA29-0A3DA5932CB9}" type="presParOf" srcId="{B928096E-D008-43D6-AAC3-51FE77A45076}" destId="{DD864C8C-3467-41C7-95FB-71E604494801}" srcOrd="0" destOrd="0" presId="urn:microsoft.com/office/officeart/2005/8/layout/hierarchy1"/>
    <dgm:cxn modelId="{8778F310-46A3-4224-9FAC-91FEC3A7DDC0}" type="presParOf" srcId="{B928096E-D008-43D6-AAC3-51FE77A45076}" destId="{6DAFC3F6-1677-4EED-B334-49F59E7B5163}" srcOrd="1" destOrd="0" presId="urn:microsoft.com/office/officeart/2005/8/layout/hierarchy1"/>
    <dgm:cxn modelId="{8BE10221-7DDF-4D44-AE92-6F1F5CF2E3B0}" type="presParOf" srcId="{6DAFC3F6-1677-4EED-B334-49F59E7B5163}" destId="{E40F8797-0676-4A77-841E-EDD9834A8B8D}" srcOrd="0" destOrd="0" presId="urn:microsoft.com/office/officeart/2005/8/layout/hierarchy1"/>
    <dgm:cxn modelId="{F9E6E50C-8E5D-4974-BD4E-95E528588130}" type="presParOf" srcId="{E40F8797-0676-4A77-841E-EDD9834A8B8D}" destId="{1FFA2B31-51E2-482E-B2FA-2217D7E48A49}" srcOrd="0" destOrd="0" presId="urn:microsoft.com/office/officeart/2005/8/layout/hierarchy1"/>
    <dgm:cxn modelId="{19962C1C-7E0E-4DD4-BC58-12D573A25638}" type="presParOf" srcId="{E40F8797-0676-4A77-841E-EDD9834A8B8D}" destId="{E692290C-0FD5-40D1-ADD2-FD39A8AACEB6}" srcOrd="1" destOrd="0" presId="urn:microsoft.com/office/officeart/2005/8/layout/hierarchy1"/>
    <dgm:cxn modelId="{A83D2305-3B1B-4E15-A136-D508CFCA36D5}" type="presParOf" srcId="{6DAFC3F6-1677-4EED-B334-49F59E7B5163}" destId="{7D2878B5-0E4B-444A-937A-E836F135C51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A60E5AB-FDB8-4882-9937-8C341D29E55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B0E7BE51-A7F8-4289-9604-C030CBAC21D8}">
      <dgm:prSet phldrT="[Text]" custT="1"/>
      <dgm:spPr>
        <a:solidFill>
          <a:srgbClr val="930616"/>
        </a:solidFill>
        <a:ln>
          <a:solidFill>
            <a:schemeClr val="bg1"/>
          </a:solidFill>
        </a:ln>
      </dgm:spPr>
      <dgm:t>
        <a:bodyPr/>
        <a:lstStyle/>
        <a:p>
          <a:r>
            <a:rPr lang="en-ZA" sz="1000" dirty="0" smtClean="0">
              <a:solidFill>
                <a:schemeClr val="bg1"/>
              </a:solidFill>
            </a:rPr>
            <a:t>Current infrastructure asset sub-class</a:t>
          </a:r>
          <a:endParaRPr lang="en-GB" sz="1000" dirty="0">
            <a:solidFill>
              <a:schemeClr val="bg1"/>
            </a:solidFill>
          </a:endParaRPr>
        </a:p>
      </dgm:t>
    </dgm:pt>
    <dgm:pt modelId="{FD46E411-E3A1-417F-BBA8-F7955E8E0310}" type="parTrans" cxnId="{474405D7-9C06-497E-B235-63018E7D1DEC}">
      <dgm:prSet/>
      <dgm:spPr/>
      <dgm:t>
        <a:bodyPr/>
        <a:lstStyle/>
        <a:p>
          <a:endParaRPr lang="en-GB" sz="1000"/>
        </a:p>
      </dgm:t>
    </dgm:pt>
    <dgm:pt modelId="{991E177C-9204-409A-A07F-49B2CBD1139B}" type="sibTrans" cxnId="{474405D7-9C06-497E-B235-63018E7D1DEC}">
      <dgm:prSet/>
      <dgm:spPr/>
      <dgm:t>
        <a:bodyPr/>
        <a:lstStyle/>
        <a:p>
          <a:endParaRPr lang="en-GB" sz="1000"/>
        </a:p>
      </dgm:t>
    </dgm:pt>
    <dgm:pt modelId="{780DF2C3-4710-48C0-B965-CE8D693553D9}">
      <dgm:prSet phldrT="[Text]" custT="1"/>
      <dgm:spPr>
        <a:solidFill>
          <a:srgbClr val="B3081B"/>
        </a:solidFill>
        <a:ln>
          <a:solidFill>
            <a:schemeClr val="bg1">
              <a:alpha val="90000"/>
            </a:schemeClr>
          </a:solidFill>
        </a:ln>
      </dgm:spPr>
      <dgm:t>
        <a:bodyPr/>
        <a:lstStyle/>
        <a:p>
          <a:r>
            <a:rPr lang="en-GB" sz="1000" dirty="0" smtClean="0">
              <a:solidFill>
                <a:schemeClr val="bg1"/>
              </a:solidFill>
            </a:rPr>
            <a:t>Airports</a:t>
          </a:r>
          <a:endParaRPr lang="en-GB" sz="1000" dirty="0">
            <a:solidFill>
              <a:schemeClr val="bg1"/>
            </a:solidFill>
          </a:endParaRPr>
        </a:p>
      </dgm:t>
    </dgm:pt>
    <dgm:pt modelId="{E90AC1F5-B5FB-4237-B088-752B8513AEC4}" type="parTrans" cxnId="{7A46B960-2498-4B32-BDEE-A259077B2C0F}">
      <dgm:prSet/>
      <dgm:spPr/>
      <dgm:t>
        <a:bodyPr/>
        <a:lstStyle/>
        <a:p>
          <a:endParaRPr lang="en-GB" sz="1000"/>
        </a:p>
      </dgm:t>
    </dgm:pt>
    <dgm:pt modelId="{50058029-25B5-4A4D-812A-FF6C32F31C13}" type="sibTrans" cxnId="{7A46B960-2498-4B32-BDEE-A259077B2C0F}">
      <dgm:prSet/>
      <dgm:spPr/>
      <dgm:t>
        <a:bodyPr/>
        <a:lstStyle/>
        <a:p>
          <a:endParaRPr lang="en-GB" sz="1000"/>
        </a:p>
      </dgm:t>
    </dgm:pt>
    <dgm:pt modelId="{AE714E38-0805-4E52-9687-2933C61DE106}">
      <dgm:prSet custT="1"/>
      <dgm:spPr>
        <a:solidFill>
          <a:srgbClr val="B3081B"/>
        </a:solidFill>
        <a:ln>
          <a:solidFill>
            <a:schemeClr val="bg1">
              <a:alpha val="90000"/>
            </a:schemeClr>
          </a:solidFill>
        </a:ln>
      </dgm:spPr>
      <dgm:t>
        <a:bodyPr/>
        <a:lstStyle/>
        <a:p>
          <a:r>
            <a:rPr lang="en-GB" sz="1000" dirty="0" smtClean="0">
              <a:solidFill>
                <a:schemeClr val="bg1"/>
              </a:solidFill>
            </a:rPr>
            <a:t>Electricity</a:t>
          </a:r>
          <a:endParaRPr lang="en-GB" sz="1000" dirty="0">
            <a:solidFill>
              <a:schemeClr val="bg1"/>
            </a:solidFill>
          </a:endParaRPr>
        </a:p>
      </dgm:t>
    </dgm:pt>
    <dgm:pt modelId="{2302B06B-B6CB-4E57-95AB-921377180172}" type="parTrans" cxnId="{72C9F7FD-126F-4BF8-A36F-8850BC12EF05}">
      <dgm:prSet/>
      <dgm:spPr/>
      <dgm:t>
        <a:bodyPr/>
        <a:lstStyle/>
        <a:p>
          <a:endParaRPr lang="en-GB" sz="1000"/>
        </a:p>
      </dgm:t>
    </dgm:pt>
    <dgm:pt modelId="{96652FCB-D85D-4B34-8B7B-727F89780864}" type="sibTrans" cxnId="{72C9F7FD-126F-4BF8-A36F-8850BC12EF05}">
      <dgm:prSet/>
      <dgm:spPr/>
      <dgm:t>
        <a:bodyPr/>
        <a:lstStyle/>
        <a:p>
          <a:endParaRPr lang="en-GB" sz="1000"/>
        </a:p>
      </dgm:t>
    </dgm:pt>
    <dgm:pt modelId="{CB596349-3558-4707-84F5-B35F97505D7D}">
      <dgm:prSet custT="1"/>
      <dgm:spPr>
        <a:solidFill>
          <a:srgbClr val="B3081B"/>
        </a:solidFill>
        <a:ln>
          <a:solidFill>
            <a:schemeClr val="bg1">
              <a:alpha val="90000"/>
            </a:schemeClr>
          </a:solidFill>
        </a:ln>
      </dgm:spPr>
      <dgm:t>
        <a:bodyPr/>
        <a:lstStyle/>
        <a:p>
          <a:r>
            <a:rPr lang="en-ZA" sz="1000" dirty="0" smtClean="0">
              <a:solidFill>
                <a:schemeClr val="bg1"/>
              </a:solidFill>
            </a:rPr>
            <a:t>Roads, Pavements, Bridges and Storm Water</a:t>
          </a:r>
          <a:endParaRPr lang="en-GB" sz="1000" dirty="0">
            <a:solidFill>
              <a:schemeClr val="bg1"/>
            </a:solidFill>
          </a:endParaRPr>
        </a:p>
      </dgm:t>
    </dgm:pt>
    <dgm:pt modelId="{F7246734-3076-4B54-AF34-8C2B0F876F21}" type="parTrans" cxnId="{BCBAFCD1-2B0A-419A-862D-130E9AA2107B}">
      <dgm:prSet/>
      <dgm:spPr/>
      <dgm:t>
        <a:bodyPr/>
        <a:lstStyle/>
        <a:p>
          <a:endParaRPr lang="en-GB" sz="1000"/>
        </a:p>
      </dgm:t>
    </dgm:pt>
    <dgm:pt modelId="{3D8DA87B-B92B-4E9D-85AF-283592E6E982}" type="sibTrans" cxnId="{BCBAFCD1-2B0A-419A-862D-130E9AA2107B}">
      <dgm:prSet/>
      <dgm:spPr/>
      <dgm:t>
        <a:bodyPr/>
        <a:lstStyle/>
        <a:p>
          <a:endParaRPr lang="en-GB" sz="1000"/>
        </a:p>
      </dgm:t>
    </dgm:pt>
    <dgm:pt modelId="{45CA9249-1C99-4B06-B82C-9D17B7964893}">
      <dgm:prSet custT="1"/>
      <dgm:spPr>
        <a:solidFill>
          <a:srgbClr val="B3081B"/>
        </a:solidFill>
        <a:ln>
          <a:solidFill>
            <a:schemeClr val="bg1">
              <a:alpha val="90000"/>
            </a:schemeClr>
          </a:solidFill>
        </a:ln>
      </dgm:spPr>
      <dgm:t>
        <a:bodyPr/>
        <a:lstStyle/>
        <a:p>
          <a:r>
            <a:rPr lang="en-GB" sz="1000" dirty="0" smtClean="0">
              <a:solidFill>
                <a:schemeClr val="bg1"/>
              </a:solidFill>
            </a:rPr>
            <a:t>Solid Waste Disposal</a:t>
          </a:r>
          <a:endParaRPr lang="en-GB" sz="1000" dirty="0">
            <a:solidFill>
              <a:schemeClr val="bg1"/>
            </a:solidFill>
          </a:endParaRPr>
        </a:p>
      </dgm:t>
    </dgm:pt>
    <dgm:pt modelId="{06F20A27-6867-40BA-BB6C-BE6FABC3825B}" type="parTrans" cxnId="{A438F1E7-5389-418A-926E-D2FBDD2DA92B}">
      <dgm:prSet/>
      <dgm:spPr/>
      <dgm:t>
        <a:bodyPr/>
        <a:lstStyle/>
        <a:p>
          <a:endParaRPr lang="en-GB" sz="1000"/>
        </a:p>
      </dgm:t>
    </dgm:pt>
    <dgm:pt modelId="{DCEC23CB-B820-4FA7-A191-A3C63C3A3755}" type="sibTrans" cxnId="{A438F1E7-5389-418A-926E-D2FBDD2DA92B}">
      <dgm:prSet/>
      <dgm:spPr/>
      <dgm:t>
        <a:bodyPr/>
        <a:lstStyle/>
        <a:p>
          <a:endParaRPr lang="en-GB" sz="1000"/>
        </a:p>
      </dgm:t>
    </dgm:pt>
    <dgm:pt modelId="{56EE85B5-975C-49C7-9371-348D34E96E30}">
      <dgm:prSet custT="1"/>
      <dgm:spPr>
        <a:solidFill>
          <a:srgbClr val="B3081B"/>
        </a:solidFill>
        <a:ln>
          <a:solidFill>
            <a:schemeClr val="bg1">
              <a:alpha val="90000"/>
            </a:schemeClr>
          </a:solidFill>
        </a:ln>
      </dgm:spPr>
      <dgm:t>
        <a:bodyPr/>
        <a:lstStyle/>
        <a:p>
          <a:r>
            <a:rPr lang="en-GB" sz="1000" dirty="0" smtClean="0">
              <a:solidFill>
                <a:schemeClr val="bg1"/>
              </a:solidFill>
            </a:rPr>
            <a:t>Transportation</a:t>
          </a:r>
          <a:endParaRPr lang="en-GB" sz="1000" dirty="0">
            <a:solidFill>
              <a:schemeClr val="bg1"/>
            </a:solidFill>
          </a:endParaRPr>
        </a:p>
      </dgm:t>
    </dgm:pt>
    <dgm:pt modelId="{6BE23B90-9DB0-43AD-B89A-15C754F6BFC8}" type="parTrans" cxnId="{52C24693-ABD5-43F1-A5F0-4A70DC1F25A2}">
      <dgm:prSet/>
      <dgm:spPr/>
      <dgm:t>
        <a:bodyPr/>
        <a:lstStyle/>
        <a:p>
          <a:endParaRPr lang="en-GB" sz="1000"/>
        </a:p>
      </dgm:t>
    </dgm:pt>
    <dgm:pt modelId="{E4D812F3-5122-4CE3-96DE-84483F514ABB}" type="sibTrans" cxnId="{52C24693-ABD5-43F1-A5F0-4A70DC1F25A2}">
      <dgm:prSet/>
      <dgm:spPr/>
      <dgm:t>
        <a:bodyPr/>
        <a:lstStyle/>
        <a:p>
          <a:endParaRPr lang="en-GB" sz="1000"/>
        </a:p>
      </dgm:t>
    </dgm:pt>
    <dgm:pt modelId="{BF36E7AA-B157-4124-9446-FAD31F7F860E}">
      <dgm:prSet custT="1"/>
      <dgm:spPr>
        <a:solidFill>
          <a:srgbClr val="B3081B"/>
        </a:solidFill>
        <a:ln>
          <a:solidFill>
            <a:schemeClr val="bg1">
              <a:alpha val="90000"/>
            </a:schemeClr>
          </a:solidFill>
        </a:ln>
      </dgm:spPr>
      <dgm:t>
        <a:bodyPr/>
        <a:lstStyle/>
        <a:p>
          <a:r>
            <a:rPr lang="en-GB" sz="1000" dirty="0" smtClean="0">
              <a:solidFill>
                <a:schemeClr val="bg1"/>
              </a:solidFill>
            </a:rPr>
            <a:t>Water</a:t>
          </a:r>
          <a:endParaRPr lang="en-GB" sz="1000" dirty="0">
            <a:solidFill>
              <a:schemeClr val="bg1"/>
            </a:solidFill>
          </a:endParaRPr>
        </a:p>
      </dgm:t>
    </dgm:pt>
    <dgm:pt modelId="{42FD0C78-74E1-4B10-ABE0-B03F352CDF3C}" type="parTrans" cxnId="{602EEEE5-AA82-4D20-9067-4B247F365A44}">
      <dgm:prSet/>
      <dgm:spPr/>
      <dgm:t>
        <a:bodyPr/>
        <a:lstStyle/>
        <a:p>
          <a:endParaRPr lang="en-GB" sz="1000"/>
        </a:p>
      </dgm:t>
    </dgm:pt>
    <dgm:pt modelId="{9FAC31BB-8AB9-466E-B87A-379AA94F448D}" type="sibTrans" cxnId="{602EEEE5-AA82-4D20-9067-4B247F365A44}">
      <dgm:prSet/>
      <dgm:spPr/>
      <dgm:t>
        <a:bodyPr/>
        <a:lstStyle/>
        <a:p>
          <a:endParaRPr lang="en-GB" sz="1000"/>
        </a:p>
      </dgm:t>
    </dgm:pt>
    <dgm:pt modelId="{DEB807A6-3CEE-4B08-9F30-A320FD5A42EC}">
      <dgm:prSet custT="1"/>
      <dgm:spPr>
        <a:solidFill>
          <a:srgbClr val="B3081B"/>
        </a:solidFill>
        <a:ln>
          <a:solidFill>
            <a:schemeClr val="bg1">
              <a:alpha val="90000"/>
            </a:schemeClr>
          </a:solidFill>
        </a:ln>
      </dgm:spPr>
      <dgm:t>
        <a:bodyPr/>
        <a:lstStyle/>
        <a:p>
          <a:r>
            <a:rPr lang="en-GB" sz="1000" dirty="0" smtClean="0">
              <a:solidFill>
                <a:schemeClr val="bg1"/>
              </a:solidFill>
            </a:rPr>
            <a:t>Waste Water Management</a:t>
          </a:r>
          <a:endParaRPr lang="en-GB" sz="1000" dirty="0">
            <a:solidFill>
              <a:schemeClr val="bg1"/>
            </a:solidFill>
          </a:endParaRPr>
        </a:p>
      </dgm:t>
    </dgm:pt>
    <dgm:pt modelId="{A0DE3A80-9610-4BC0-AD28-42D4C1606213}" type="parTrans" cxnId="{531B9B9A-859C-40E8-8158-205AC259E1A2}">
      <dgm:prSet/>
      <dgm:spPr/>
      <dgm:t>
        <a:bodyPr/>
        <a:lstStyle/>
        <a:p>
          <a:endParaRPr lang="en-GB" sz="1000"/>
        </a:p>
      </dgm:t>
    </dgm:pt>
    <dgm:pt modelId="{E63C8ACF-2160-4E04-9569-AEF3E77C7260}" type="sibTrans" cxnId="{531B9B9A-859C-40E8-8158-205AC259E1A2}">
      <dgm:prSet/>
      <dgm:spPr/>
      <dgm:t>
        <a:bodyPr/>
        <a:lstStyle/>
        <a:p>
          <a:endParaRPr lang="en-GB" sz="1000"/>
        </a:p>
      </dgm:t>
    </dgm:pt>
    <dgm:pt modelId="{92554D7E-7FE1-4EAC-8AE5-12B87F95DD7E}" type="pres">
      <dgm:prSet presAssocID="{7A60E5AB-FDB8-4882-9937-8C341D29E55E}" presName="Name0" presStyleCnt="0">
        <dgm:presLayoutVars>
          <dgm:dir/>
          <dgm:animLvl val="lvl"/>
          <dgm:resizeHandles val="exact"/>
        </dgm:presLayoutVars>
      </dgm:prSet>
      <dgm:spPr/>
      <dgm:t>
        <a:bodyPr/>
        <a:lstStyle/>
        <a:p>
          <a:endParaRPr lang="en-ZA"/>
        </a:p>
      </dgm:t>
    </dgm:pt>
    <dgm:pt modelId="{87375C16-3451-4704-B43D-89984BF5C7A5}" type="pres">
      <dgm:prSet presAssocID="{B0E7BE51-A7F8-4289-9604-C030CBAC21D8}" presName="composite" presStyleCnt="0"/>
      <dgm:spPr/>
    </dgm:pt>
    <dgm:pt modelId="{24017E3B-6F4D-4CF2-9A3F-F98D029DD934}" type="pres">
      <dgm:prSet presAssocID="{B0E7BE51-A7F8-4289-9604-C030CBAC21D8}" presName="parTx" presStyleLbl="alignNode1" presStyleIdx="0" presStyleCnt="1" custLinFactNeighborX="-526" custLinFactNeighborY="-25507">
        <dgm:presLayoutVars>
          <dgm:chMax val="0"/>
          <dgm:chPref val="0"/>
          <dgm:bulletEnabled val="1"/>
        </dgm:presLayoutVars>
      </dgm:prSet>
      <dgm:spPr/>
      <dgm:t>
        <a:bodyPr/>
        <a:lstStyle/>
        <a:p>
          <a:endParaRPr lang="en-GB"/>
        </a:p>
      </dgm:t>
    </dgm:pt>
    <dgm:pt modelId="{A72CEF3B-63A8-4BC0-813B-42FD13B5C160}" type="pres">
      <dgm:prSet presAssocID="{B0E7BE51-A7F8-4289-9604-C030CBAC21D8}" presName="desTx" presStyleLbl="alignAccFollowNode1" presStyleIdx="0" presStyleCnt="1">
        <dgm:presLayoutVars>
          <dgm:bulletEnabled val="1"/>
        </dgm:presLayoutVars>
      </dgm:prSet>
      <dgm:spPr/>
      <dgm:t>
        <a:bodyPr/>
        <a:lstStyle/>
        <a:p>
          <a:endParaRPr lang="en-GB"/>
        </a:p>
      </dgm:t>
    </dgm:pt>
  </dgm:ptLst>
  <dgm:cxnLst>
    <dgm:cxn modelId="{58D681C4-7F7F-4A35-B8BA-AF4E7BD9B17F}" type="presOf" srcId="{B0E7BE51-A7F8-4289-9604-C030CBAC21D8}" destId="{24017E3B-6F4D-4CF2-9A3F-F98D029DD934}" srcOrd="0" destOrd="0" presId="urn:microsoft.com/office/officeart/2005/8/layout/hList1"/>
    <dgm:cxn modelId="{05AF06AF-242D-4EBD-A726-1D60393AAB5F}" type="presOf" srcId="{56EE85B5-975C-49C7-9371-348D34E96E30}" destId="{A72CEF3B-63A8-4BC0-813B-42FD13B5C160}" srcOrd="0" destOrd="4" presId="urn:microsoft.com/office/officeart/2005/8/layout/hList1"/>
    <dgm:cxn modelId="{FB46044B-0BFA-42DC-BD13-D5A80750E147}" type="presOf" srcId="{CB596349-3558-4707-84F5-B35F97505D7D}" destId="{A72CEF3B-63A8-4BC0-813B-42FD13B5C160}" srcOrd="0" destOrd="2" presId="urn:microsoft.com/office/officeart/2005/8/layout/hList1"/>
    <dgm:cxn modelId="{531B9B9A-859C-40E8-8158-205AC259E1A2}" srcId="{B0E7BE51-A7F8-4289-9604-C030CBAC21D8}" destId="{DEB807A6-3CEE-4B08-9F30-A320FD5A42EC}" srcOrd="6" destOrd="0" parTransId="{A0DE3A80-9610-4BC0-AD28-42D4C1606213}" sibTransId="{E63C8ACF-2160-4E04-9569-AEF3E77C7260}"/>
    <dgm:cxn modelId="{7A46B960-2498-4B32-BDEE-A259077B2C0F}" srcId="{B0E7BE51-A7F8-4289-9604-C030CBAC21D8}" destId="{780DF2C3-4710-48C0-B965-CE8D693553D9}" srcOrd="0" destOrd="0" parTransId="{E90AC1F5-B5FB-4237-B088-752B8513AEC4}" sibTransId="{50058029-25B5-4A4D-812A-FF6C32F31C13}"/>
    <dgm:cxn modelId="{BCBAFCD1-2B0A-419A-862D-130E9AA2107B}" srcId="{B0E7BE51-A7F8-4289-9604-C030CBAC21D8}" destId="{CB596349-3558-4707-84F5-B35F97505D7D}" srcOrd="2" destOrd="0" parTransId="{F7246734-3076-4B54-AF34-8C2B0F876F21}" sibTransId="{3D8DA87B-B92B-4E9D-85AF-283592E6E982}"/>
    <dgm:cxn modelId="{8630AA58-BCCE-4F8A-A1F2-DF223EBED793}" type="presOf" srcId="{780DF2C3-4710-48C0-B965-CE8D693553D9}" destId="{A72CEF3B-63A8-4BC0-813B-42FD13B5C160}" srcOrd="0" destOrd="0" presId="urn:microsoft.com/office/officeart/2005/8/layout/hList1"/>
    <dgm:cxn modelId="{602EEEE5-AA82-4D20-9067-4B247F365A44}" srcId="{B0E7BE51-A7F8-4289-9604-C030CBAC21D8}" destId="{BF36E7AA-B157-4124-9446-FAD31F7F860E}" srcOrd="5" destOrd="0" parTransId="{42FD0C78-74E1-4B10-ABE0-B03F352CDF3C}" sibTransId="{9FAC31BB-8AB9-466E-B87A-379AA94F448D}"/>
    <dgm:cxn modelId="{F9004AEF-AF19-4589-9188-2C83EEA4E6D1}" type="presOf" srcId="{DEB807A6-3CEE-4B08-9F30-A320FD5A42EC}" destId="{A72CEF3B-63A8-4BC0-813B-42FD13B5C160}" srcOrd="0" destOrd="6" presId="urn:microsoft.com/office/officeart/2005/8/layout/hList1"/>
    <dgm:cxn modelId="{9E2C3544-3A3A-4B93-8189-C7600DAD0AC7}" type="presOf" srcId="{7A60E5AB-FDB8-4882-9937-8C341D29E55E}" destId="{92554D7E-7FE1-4EAC-8AE5-12B87F95DD7E}" srcOrd="0" destOrd="0" presId="urn:microsoft.com/office/officeart/2005/8/layout/hList1"/>
    <dgm:cxn modelId="{A438F1E7-5389-418A-926E-D2FBDD2DA92B}" srcId="{B0E7BE51-A7F8-4289-9604-C030CBAC21D8}" destId="{45CA9249-1C99-4B06-B82C-9D17B7964893}" srcOrd="3" destOrd="0" parTransId="{06F20A27-6867-40BA-BB6C-BE6FABC3825B}" sibTransId="{DCEC23CB-B820-4FA7-A191-A3C63C3A3755}"/>
    <dgm:cxn modelId="{72C9F7FD-126F-4BF8-A36F-8850BC12EF05}" srcId="{B0E7BE51-A7F8-4289-9604-C030CBAC21D8}" destId="{AE714E38-0805-4E52-9687-2933C61DE106}" srcOrd="1" destOrd="0" parTransId="{2302B06B-B6CB-4E57-95AB-921377180172}" sibTransId="{96652FCB-D85D-4B34-8B7B-727F89780864}"/>
    <dgm:cxn modelId="{474405D7-9C06-497E-B235-63018E7D1DEC}" srcId="{7A60E5AB-FDB8-4882-9937-8C341D29E55E}" destId="{B0E7BE51-A7F8-4289-9604-C030CBAC21D8}" srcOrd="0" destOrd="0" parTransId="{FD46E411-E3A1-417F-BBA8-F7955E8E0310}" sibTransId="{991E177C-9204-409A-A07F-49B2CBD1139B}"/>
    <dgm:cxn modelId="{53CAB785-448F-4F69-8A89-8EB77A6B4EEE}" type="presOf" srcId="{AE714E38-0805-4E52-9687-2933C61DE106}" destId="{A72CEF3B-63A8-4BC0-813B-42FD13B5C160}" srcOrd="0" destOrd="1" presId="urn:microsoft.com/office/officeart/2005/8/layout/hList1"/>
    <dgm:cxn modelId="{5DB5C23D-9EFF-4A32-A20A-5C26D81A37AE}" type="presOf" srcId="{BF36E7AA-B157-4124-9446-FAD31F7F860E}" destId="{A72CEF3B-63A8-4BC0-813B-42FD13B5C160}" srcOrd="0" destOrd="5" presId="urn:microsoft.com/office/officeart/2005/8/layout/hList1"/>
    <dgm:cxn modelId="{52C24693-ABD5-43F1-A5F0-4A70DC1F25A2}" srcId="{B0E7BE51-A7F8-4289-9604-C030CBAC21D8}" destId="{56EE85B5-975C-49C7-9371-348D34E96E30}" srcOrd="4" destOrd="0" parTransId="{6BE23B90-9DB0-43AD-B89A-15C754F6BFC8}" sibTransId="{E4D812F3-5122-4CE3-96DE-84483F514ABB}"/>
    <dgm:cxn modelId="{0713A6B6-5EB9-4381-95A4-7FAF52055B3A}" type="presOf" srcId="{45CA9249-1C99-4B06-B82C-9D17B7964893}" destId="{A72CEF3B-63A8-4BC0-813B-42FD13B5C160}" srcOrd="0" destOrd="3" presId="urn:microsoft.com/office/officeart/2005/8/layout/hList1"/>
    <dgm:cxn modelId="{4DB0ACB9-E8FD-4FCA-9D20-18AB80E08AB6}" type="presParOf" srcId="{92554D7E-7FE1-4EAC-8AE5-12B87F95DD7E}" destId="{87375C16-3451-4704-B43D-89984BF5C7A5}" srcOrd="0" destOrd="0" presId="urn:microsoft.com/office/officeart/2005/8/layout/hList1"/>
    <dgm:cxn modelId="{1B8A7637-1E73-40A2-95F1-59DABA5D20F0}" type="presParOf" srcId="{87375C16-3451-4704-B43D-89984BF5C7A5}" destId="{24017E3B-6F4D-4CF2-9A3F-F98D029DD934}" srcOrd="0" destOrd="0" presId="urn:microsoft.com/office/officeart/2005/8/layout/hList1"/>
    <dgm:cxn modelId="{D7D76218-4513-4124-8D79-CCD973D2F810}" type="presParOf" srcId="{87375C16-3451-4704-B43D-89984BF5C7A5}" destId="{A72CEF3B-63A8-4BC0-813B-42FD13B5C160}"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E713F-AD7F-463B-B886-0BBDCB31EA04}" type="doc">
      <dgm:prSet loTypeId="urn:microsoft.com/office/officeart/2005/8/layout/hierarchy1" loCatId="hierarchy" qsTypeId="urn:microsoft.com/office/officeart/2005/8/quickstyle/3d1" qsCatId="3D" csTypeId="urn:microsoft.com/office/officeart/2005/8/colors/accent2_1" csCatId="accent2" phldr="1"/>
      <dgm:spPr/>
      <dgm:t>
        <a:bodyPr/>
        <a:lstStyle/>
        <a:p>
          <a:endParaRPr lang="en-GB"/>
        </a:p>
      </dgm:t>
    </dgm:pt>
    <dgm:pt modelId="{94A3E701-B278-4B22-A81D-65A42588EE9C}">
      <dgm:prSet phldrT="[Text]" custT="1"/>
      <dgm:spPr>
        <a:solidFill>
          <a:srgbClr val="B3081B"/>
        </a:solidFill>
      </dgm:spPr>
      <dgm:t>
        <a:bodyPr/>
        <a:lstStyle/>
        <a:p>
          <a:r>
            <a:rPr lang="en-GB" sz="1400" b="0" i="0" u="none" dirty="0" smtClean="0">
              <a:solidFill>
                <a:schemeClr val="bg1"/>
              </a:solidFill>
            </a:rPr>
            <a:t>Infrastructure</a:t>
          </a:r>
          <a:endParaRPr lang="en-GB" sz="1400" dirty="0">
            <a:solidFill>
              <a:schemeClr val="bg1"/>
            </a:solidFill>
          </a:endParaRPr>
        </a:p>
      </dgm:t>
    </dgm:pt>
    <dgm:pt modelId="{00364559-F12C-45C6-BF31-3D0FDB13EF5E}" type="parTrans" cxnId="{D506C4BE-76BA-43BF-A6EB-C805198C24B3}">
      <dgm:prSet/>
      <dgm:spPr/>
      <dgm:t>
        <a:bodyPr/>
        <a:lstStyle/>
        <a:p>
          <a:endParaRPr lang="en-GB"/>
        </a:p>
      </dgm:t>
    </dgm:pt>
    <dgm:pt modelId="{1301B12A-DF5F-48CA-BB8B-324BE8B47EBF}" type="sibTrans" cxnId="{D506C4BE-76BA-43BF-A6EB-C805198C24B3}">
      <dgm:prSet/>
      <dgm:spPr/>
      <dgm:t>
        <a:bodyPr/>
        <a:lstStyle/>
        <a:p>
          <a:endParaRPr lang="en-GB"/>
        </a:p>
      </dgm:t>
    </dgm:pt>
    <dgm:pt modelId="{3DBF36EE-FFF3-46BF-8362-62DD9AD65627}">
      <dgm:prSet phldrT="[Text]" custT="1"/>
      <dgm:spPr>
        <a:solidFill>
          <a:srgbClr val="B3081B"/>
        </a:solidFill>
      </dgm:spPr>
      <dgm:t>
        <a:bodyPr/>
        <a:lstStyle/>
        <a:p>
          <a:r>
            <a:rPr lang="en-ZA" sz="1400" dirty="0" smtClean="0">
              <a:solidFill>
                <a:schemeClr val="bg1"/>
              </a:solidFill>
            </a:rPr>
            <a:t>Land</a:t>
          </a:r>
          <a:endParaRPr lang="en-GB" sz="1400" dirty="0">
            <a:solidFill>
              <a:schemeClr val="bg1"/>
            </a:solidFill>
          </a:endParaRPr>
        </a:p>
      </dgm:t>
    </dgm:pt>
    <dgm:pt modelId="{D1212F7D-2816-4E02-9F68-F5FFB20CCBB2}" type="parTrans" cxnId="{8387E103-BD09-4D08-B965-65BD859FAE5C}">
      <dgm:prSet/>
      <dgm:spPr/>
      <dgm:t>
        <a:bodyPr/>
        <a:lstStyle/>
        <a:p>
          <a:endParaRPr lang="en-GB"/>
        </a:p>
      </dgm:t>
    </dgm:pt>
    <dgm:pt modelId="{9A8587C6-1898-4BDD-8C7C-554B7EC98210}" type="sibTrans" cxnId="{8387E103-BD09-4D08-B965-65BD859FAE5C}">
      <dgm:prSet/>
      <dgm:spPr/>
      <dgm:t>
        <a:bodyPr/>
        <a:lstStyle/>
        <a:p>
          <a:endParaRPr lang="en-GB"/>
        </a:p>
      </dgm:t>
    </dgm:pt>
    <dgm:pt modelId="{89647E2F-DE26-4DB7-950A-48C0246516DB}">
      <dgm:prSet phldrT="[Text]" custT="1"/>
      <dgm:spPr>
        <a:solidFill>
          <a:srgbClr val="B3081B"/>
        </a:solidFill>
      </dgm:spPr>
      <dgm:t>
        <a:bodyPr/>
        <a:lstStyle/>
        <a:p>
          <a:r>
            <a:rPr lang="en-ZA" sz="1400" dirty="0" smtClean="0">
              <a:solidFill>
                <a:schemeClr val="bg1"/>
              </a:solidFill>
            </a:rPr>
            <a:t>New</a:t>
          </a:r>
          <a:endParaRPr lang="en-GB" sz="1400" dirty="0">
            <a:solidFill>
              <a:schemeClr val="bg1"/>
            </a:solidFill>
          </a:endParaRPr>
        </a:p>
      </dgm:t>
    </dgm:pt>
    <dgm:pt modelId="{84D15975-6237-4779-85B6-9B820E64B68D}" type="parTrans" cxnId="{9F3953FB-0D4B-4730-AFFC-01ED2A644671}">
      <dgm:prSet/>
      <dgm:spPr/>
      <dgm:t>
        <a:bodyPr/>
        <a:lstStyle/>
        <a:p>
          <a:endParaRPr lang="en-GB"/>
        </a:p>
      </dgm:t>
    </dgm:pt>
    <dgm:pt modelId="{75557B13-AC72-49D3-BFE9-06550CC04BFD}" type="sibTrans" cxnId="{9F3953FB-0D4B-4730-AFFC-01ED2A644671}">
      <dgm:prSet/>
      <dgm:spPr/>
      <dgm:t>
        <a:bodyPr/>
        <a:lstStyle/>
        <a:p>
          <a:endParaRPr lang="en-GB"/>
        </a:p>
      </dgm:t>
    </dgm:pt>
    <dgm:pt modelId="{5FE7FDCD-2670-432B-A9AC-AC5AE10999E1}">
      <dgm:prSet phldrT="[Text]" custT="1"/>
      <dgm:spPr>
        <a:solidFill>
          <a:srgbClr val="B3081B"/>
        </a:solidFill>
      </dgm:spPr>
      <dgm:t>
        <a:bodyPr/>
        <a:lstStyle/>
        <a:p>
          <a:r>
            <a:rPr lang="en-ZA" sz="1400" dirty="0" smtClean="0">
              <a:solidFill>
                <a:schemeClr val="bg1"/>
              </a:solidFill>
            </a:rPr>
            <a:t>Transfers</a:t>
          </a:r>
          <a:endParaRPr lang="en-GB" sz="1400" dirty="0">
            <a:solidFill>
              <a:schemeClr val="bg1"/>
            </a:solidFill>
          </a:endParaRPr>
        </a:p>
      </dgm:t>
    </dgm:pt>
    <dgm:pt modelId="{88AED1A2-B1E8-4DA0-ADBB-CC6E9DA152A9}" type="parTrans" cxnId="{4E41A887-D16B-4DBC-B303-D2BE59F81399}">
      <dgm:prSet/>
      <dgm:spPr/>
      <dgm:t>
        <a:bodyPr/>
        <a:lstStyle/>
        <a:p>
          <a:endParaRPr lang="en-GB"/>
        </a:p>
      </dgm:t>
    </dgm:pt>
    <dgm:pt modelId="{4EE09914-9CBC-4712-BC54-7B1CB2C601CD}" type="sibTrans" cxnId="{4E41A887-D16B-4DBC-B303-D2BE59F81399}">
      <dgm:prSet/>
      <dgm:spPr/>
      <dgm:t>
        <a:bodyPr/>
        <a:lstStyle/>
        <a:p>
          <a:endParaRPr lang="en-GB"/>
        </a:p>
      </dgm:t>
    </dgm:pt>
    <dgm:pt modelId="{7B82287E-A8EF-43C4-80B2-BC4CFCE2EB45}">
      <dgm:prSet custT="1"/>
      <dgm:spPr>
        <a:solidFill>
          <a:srgbClr val="B3081B"/>
        </a:solidFill>
      </dgm:spPr>
      <dgm:t>
        <a:bodyPr/>
        <a:lstStyle/>
        <a:p>
          <a:r>
            <a:rPr lang="en-ZA" sz="1400" dirty="0" smtClean="0">
              <a:solidFill>
                <a:schemeClr val="bg1"/>
              </a:solidFill>
            </a:rPr>
            <a:t>Existing</a:t>
          </a:r>
          <a:endParaRPr lang="en-GB" sz="1400" dirty="0">
            <a:solidFill>
              <a:schemeClr val="bg1"/>
            </a:solidFill>
          </a:endParaRPr>
        </a:p>
      </dgm:t>
    </dgm:pt>
    <dgm:pt modelId="{90C2DCCD-42A9-4AA9-8615-07105F9B3DB0}" type="parTrans" cxnId="{49C69840-FA24-403A-A5B6-06981629AEF7}">
      <dgm:prSet/>
      <dgm:spPr/>
      <dgm:t>
        <a:bodyPr/>
        <a:lstStyle/>
        <a:p>
          <a:endParaRPr lang="en-GB"/>
        </a:p>
      </dgm:t>
    </dgm:pt>
    <dgm:pt modelId="{D0E08720-F199-43A4-87F1-B5F721AAD673}" type="sibTrans" cxnId="{49C69840-FA24-403A-A5B6-06981629AEF7}">
      <dgm:prSet/>
      <dgm:spPr/>
      <dgm:t>
        <a:bodyPr/>
        <a:lstStyle/>
        <a:p>
          <a:endParaRPr lang="en-GB"/>
        </a:p>
      </dgm:t>
    </dgm:pt>
    <dgm:pt modelId="{6D678E5A-3A5E-49FE-84D8-63B6F1774A92}">
      <dgm:prSet custT="1"/>
      <dgm:spPr>
        <a:solidFill>
          <a:srgbClr val="B3081B"/>
        </a:solidFill>
      </dgm:spPr>
      <dgm:t>
        <a:bodyPr/>
        <a:lstStyle/>
        <a:p>
          <a:r>
            <a:rPr lang="en-GB" sz="1400" dirty="0" smtClean="0">
              <a:solidFill>
                <a:schemeClr val="bg1"/>
              </a:solidFill>
            </a:rPr>
            <a:t>Rehabilitation &amp; Refurbishment</a:t>
          </a:r>
          <a:endParaRPr lang="en-GB" sz="1400" dirty="0">
            <a:solidFill>
              <a:schemeClr val="bg1"/>
            </a:solidFill>
          </a:endParaRPr>
        </a:p>
      </dgm:t>
    </dgm:pt>
    <dgm:pt modelId="{46CD51EA-E461-4294-B0AD-BEBDCD4A5832}" type="parTrans" cxnId="{692B64BE-1440-410E-81E7-9E09309FECB7}">
      <dgm:prSet/>
      <dgm:spPr/>
      <dgm:t>
        <a:bodyPr/>
        <a:lstStyle/>
        <a:p>
          <a:endParaRPr lang="en-GB"/>
        </a:p>
      </dgm:t>
    </dgm:pt>
    <dgm:pt modelId="{1FA9E7B3-B2B5-420D-9C01-74195A058C42}" type="sibTrans" cxnId="{692B64BE-1440-410E-81E7-9E09309FECB7}">
      <dgm:prSet/>
      <dgm:spPr/>
      <dgm:t>
        <a:bodyPr/>
        <a:lstStyle/>
        <a:p>
          <a:endParaRPr lang="en-GB"/>
        </a:p>
      </dgm:t>
    </dgm:pt>
    <dgm:pt modelId="{DC896C89-7C3C-4F43-BF64-70C37593746F}">
      <dgm:prSet custT="1"/>
      <dgm:spPr>
        <a:solidFill>
          <a:srgbClr val="B3081B"/>
        </a:solidFill>
      </dgm:spPr>
      <dgm:t>
        <a:bodyPr/>
        <a:lstStyle/>
        <a:p>
          <a:r>
            <a:rPr lang="en-GB" sz="1400" dirty="0" smtClean="0">
              <a:solidFill>
                <a:schemeClr val="bg1"/>
              </a:solidFill>
            </a:rPr>
            <a:t>Upgrade &amp; Additions</a:t>
          </a:r>
          <a:endParaRPr lang="en-GB" sz="1400" dirty="0">
            <a:solidFill>
              <a:schemeClr val="bg1"/>
            </a:solidFill>
          </a:endParaRPr>
        </a:p>
      </dgm:t>
    </dgm:pt>
    <dgm:pt modelId="{EE53F0ED-6D00-4F25-978D-CA556771A045}" type="parTrans" cxnId="{A858F30C-7C4C-4569-B411-813BD795D4C5}">
      <dgm:prSet/>
      <dgm:spPr/>
      <dgm:t>
        <a:bodyPr/>
        <a:lstStyle/>
        <a:p>
          <a:endParaRPr lang="en-GB"/>
        </a:p>
      </dgm:t>
    </dgm:pt>
    <dgm:pt modelId="{495AB8A3-ACC5-4C8F-B2A5-33AE6DCD903B}" type="sibTrans" cxnId="{A858F30C-7C4C-4569-B411-813BD795D4C5}">
      <dgm:prSet/>
      <dgm:spPr/>
      <dgm:t>
        <a:bodyPr/>
        <a:lstStyle/>
        <a:p>
          <a:endParaRPr lang="en-GB"/>
        </a:p>
      </dgm:t>
    </dgm:pt>
    <dgm:pt modelId="{F1BC7E97-6E7C-4056-A8F4-8A89A128924C}">
      <dgm:prSet phldrT="[Text]" custT="1"/>
      <dgm:spPr>
        <a:solidFill>
          <a:srgbClr val="B3081B"/>
        </a:solidFill>
      </dgm:spPr>
      <dgm:t>
        <a:bodyPr/>
        <a:lstStyle/>
        <a:p>
          <a:r>
            <a:rPr lang="en-ZA" sz="1400" dirty="0" smtClean="0">
              <a:solidFill>
                <a:schemeClr val="bg1"/>
              </a:solidFill>
            </a:rPr>
            <a:t>Asset sub-category detail</a:t>
          </a:r>
          <a:endParaRPr lang="en-GB" sz="1400" dirty="0">
            <a:solidFill>
              <a:schemeClr val="bg1"/>
            </a:solidFill>
          </a:endParaRPr>
        </a:p>
      </dgm:t>
    </dgm:pt>
    <dgm:pt modelId="{2E4D6687-947D-4321-8D66-74EFBA7B187E}" type="parTrans" cxnId="{B5A386CF-6631-424B-B561-6ED5E5F46119}">
      <dgm:prSet/>
      <dgm:spPr/>
      <dgm:t>
        <a:bodyPr/>
        <a:lstStyle/>
        <a:p>
          <a:endParaRPr lang="en-GB"/>
        </a:p>
      </dgm:t>
    </dgm:pt>
    <dgm:pt modelId="{C67B114E-E8E6-4DE5-ADFA-8EB5C05C24F1}" type="sibTrans" cxnId="{B5A386CF-6631-424B-B561-6ED5E5F46119}">
      <dgm:prSet/>
      <dgm:spPr/>
      <dgm:t>
        <a:bodyPr/>
        <a:lstStyle/>
        <a:p>
          <a:endParaRPr lang="en-GB"/>
        </a:p>
      </dgm:t>
    </dgm:pt>
    <dgm:pt modelId="{86B9E2DF-7A47-4668-9458-7597872A76E8}">
      <dgm:prSet phldrT="[Text]" custT="1"/>
      <dgm:spPr>
        <a:solidFill>
          <a:srgbClr val="B3081B"/>
        </a:solidFill>
      </dgm:spPr>
      <dgm:t>
        <a:bodyPr/>
        <a:lstStyle/>
        <a:p>
          <a:r>
            <a:rPr lang="en-GB" sz="1400" dirty="0" smtClean="0">
              <a:solidFill>
                <a:schemeClr val="bg1"/>
              </a:solidFill>
            </a:rPr>
            <a:t>Rehabilitation &amp; Refurbishment</a:t>
          </a:r>
          <a:endParaRPr lang="en-GB" sz="1400" dirty="0">
            <a:solidFill>
              <a:schemeClr val="bg1"/>
            </a:solidFill>
          </a:endParaRPr>
        </a:p>
      </dgm:t>
    </dgm:pt>
    <dgm:pt modelId="{4A8EFDE3-64FD-45A6-A62F-D811C4B475BB}" type="parTrans" cxnId="{B41FC6CE-42C8-4FAE-98F1-CCA2A8704DEF}">
      <dgm:prSet/>
      <dgm:spPr/>
      <dgm:t>
        <a:bodyPr/>
        <a:lstStyle/>
        <a:p>
          <a:endParaRPr lang="en-GB"/>
        </a:p>
      </dgm:t>
    </dgm:pt>
    <dgm:pt modelId="{6BA24400-EEB2-4215-917E-A81E32E21641}" type="sibTrans" cxnId="{B41FC6CE-42C8-4FAE-98F1-CCA2A8704DEF}">
      <dgm:prSet/>
      <dgm:spPr/>
      <dgm:t>
        <a:bodyPr/>
        <a:lstStyle/>
        <a:p>
          <a:endParaRPr lang="en-GB"/>
        </a:p>
      </dgm:t>
    </dgm:pt>
    <dgm:pt modelId="{ACF84178-349A-456E-9DA8-31D893E24582}">
      <dgm:prSet custT="1"/>
      <dgm:spPr>
        <a:solidFill>
          <a:srgbClr val="B3081B"/>
        </a:solidFill>
      </dgm:spPr>
      <dgm:t>
        <a:bodyPr/>
        <a:lstStyle/>
        <a:p>
          <a:r>
            <a:rPr lang="en-GB" sz="1400" dirty="0" smtClean="0">
              <a:solidFill>
                <a:schemeClr val="bg1"/>
              </a:solidFill>
            </a:rPr>
            <a:t>Asset sub-category detail</a:t>
          </a:r>
          <a:endParaRPr lang="en-GB" sz="1400" dirty="0">
            <a:solidFill>
              <a:schemeClr val="bg1"/>
            </a:solidFill>
          </a:endParaRPr>
        </a:p>
      </dgm:t>
    </dgm:pt>
    <dgm:pt modelId="{856BBE06-F825-457C-8263-0FC9F5780098}" type="parTrans" cxnId="{C38E787C-DBA0-41BD-9A6A-208D5DB3DB83}">
      <dgm:prSet/>
      <dgm:spPr/>
      <dgm:t>
        <a:bodyPr/>
        <a:lstStyle/>
        <a:p>
          <a:endParaRPr lang="en-GB"/>
        </a:p>
      </dgm:t>
    </dgm:pt>
    <dgm:pt modelId="{EE12BCA1-E4FB-4FE1-B6C5-2F7D8EF1FDB9}" type="sibTrans" cxnId="{C38E787C-DBA0-41BD-9A6A-208D5DB3DB83}">
      <dgm:prSet/>
      <dgm:spPr/>
      <dgm:t>
        <a:bodyPr/>
        <a:lstStyle/>
        <a:p>
          <a:endParaRPr lang="en-GB"/>
        </a:p>
      </dgm:t>
    </dgm:pt>
    <dgm:pt modelId="{36A0F621-CE25-4174-8E08-C430CB404911}">
      <dgm:prSet custT="1"/>
      <dgm:spPr>
        <a:solidFill>
          <a:srgbClr val="B3081B"/>
        </a:solidFill>
      </dgm:spPr>
      <dgm:t>
        <a:bodyPr/>
        <a:lstStyle/>
        <a:p>
          <a:r>
            <a:rPr lang="en-GB" sz="1400" dirty="0" smtClean="0">
              <a:solidFill>
                <a:schemeClr val="bg1"/>
              </a:solidFill>
            </a:rPr>
            <a:t>Asset sub-category detail</a:t>
          </a:r>
          <a:endParaRPr lang="en-GB" sz="1400" dirty="0">
            <a:solidFill>
              <a:schemeClr val="bg1"/>
            </a:solidFill>
          </a:endParaRPr>
        </a:p>
      </dgm:t>
    </dgm:pt>
    <dgm:pt modelId="{6B7EEFCF-A5C6-4FE6-BE94-71D27D79F99E}" type="parTrans" cxnId="{75833091-9A45-4139-8706-9F853A32F41B}">
      <dgm:prSet/>
      <dgm:spPr/>
      <dgm:t>
        <a:bodyPr/>
        <a:lstStyle/>
        <a:p>
          <a:endParaRPr lang="en-GB"/>
        </a:p>
      </dgm:t>
    </dgm:pt>
    <dgm:pt modelId="{62608199-918E-4F98-8B2E-5DCA7D55CD85}" type="sibTrans" cxnId="{75833091-9A45-4139-8706-9F853A32F41B}">
      <dgm:prSet/>
      <dgm:spPr/>
      <dgm:t>
        <a:bodyPr/>
        <a:lstStyle/>
        <a:p>
          <a:endParaRPr lang="en-GB"/>
        </a:p>
      </dgm:t>
    </dgm:pt>
    <dgm:pt modelId="{3ACBC9F7-E539-422A-B92F-A46F2CCE71C8}">
      <dgm:prSet custT="1"/>
      <dgm:spPr>
        <a:solidFill>
          <a:srgbClr val="B3081B"/>
        </a:solidFill>
      </dgm:spPr>
      <dgm:t>
        <a:bodyPr/>
        <a:lstStyle/>
        <a:p>
          <a:r>
            <a:rPr lang="en-GB" sz="1400" dirty="0" smtClean="0">
              <a:solidFill>
                <a:schemeClr val="bg1"/>
              </a:solidFill>
            </a:rPr>
            <a:t>Asset sub-category detail</a:t>
          </a:r>
        </a:p>
      </dgm:t>
    </dgm:pt>
    <dgm:pt modelId="{F2EAFDF7-D5B2-48C4-9632-BE33AABAE7FA}" type="parTrans" cxnId="{58F2DF0F-FCF0-4F99-9D85-663F34635702}">
      <dgm:prSet/>
      <dgm:spPr/>
      <dgm:t>
        <a:bodyPr/>
        <a:lstStyle/>
        <a:p>
          <a:endParaRPr lang="en-GB"/>
        </a:p>
      </dgm:t>
    </dgm:pt>
    <dgm:pt modelId="{4D810641-50C1-436D-94EC-6C40606F9BFF}" type="sibTrans" cxnId="{58F2DF0F-FCF0-4F99-9D85-663F34635702}">
      <dgm:prSet/>
      <dgm:spPr/>
      <dgm:t>
        <a:bodyPr/>
        <a:lstStyle/>
        <a:p>
          <a:endParaRPr lang="en-GB"/>
        </a:p>
      </dgm:t>
    </dgm:pt>
    <dgm:pt modelId="{28EA9C9C-B2C1-42DC-AD4D-6C223CB3E3D9}">
      <dgm:prSet custT="1"/>
      <dgm:spPr>
        <a:solidFill>
          <a:srgbClr val="B3081B"/>
        </a:solidFill>
      </dgm:spPr>
      <dgm:t>
        <a:bodyPr/>
        <a:lstStyle/>
        <a:p>
          <a:r>
            <a:rPr lang="en-GB" sz="1400" dirty="0" smtClean="0">
              <a:solidFill>
                <a:schemeClr val="bg1"/>
              </a:solidFill>
            </a:rPr>
            <a:t>Upgrade &amp; Additions</a:t>
          </a:r>
        </a:p>
      </dgm:t>
    </dgm:pt>
    <dgm:pt modelId="{97EB9D63-5787-4150-A401-A6A0F0A02F42}" type="parTrans" cxnId="{1EF1DA36-E217-4ADB-996C-4A86B3A9438A}">
      <dgm:prSet/>
      <dgm:spPr/>
      <dgm:t>
        <a:bodyPr/>
        <a:lstStyle/>
        <a:p>
          <a:endParaRPr lang="en-GB"/>
        </a:p>
      </dgm:t>
    </dgm:pt>
    <dgm:pt modelId="{7E6B8F71-DA32-4D8A-B7CB-2C4CB89BC856}" type="sibTrans" cxnId="{1EF1DA36-E217-4ADB-996C-4A86B3A9438A}">
      <dgm:prSet/>
      <dgm:spPr/>
      <dgm:t>
        <a:bodyPr/>
        <a:lstStyle/>
        <a:p>
          <a:endParaRPr lang="en-GB"/>
        </a:p>
      </dgm:t>
    </dgm:pt>
    <dgm:pt modelId="{1A50E1BB-2738-471A-BFA9-25C3DA7D1A65}">
      <dgm:prSet custT="1"/>
      <dgm:spPr>
        <a:solidFill>
          <a:srgbClr val="B3081B"/>
        </a:solidFill>
      </dgm:spPr>
      <dgm:t>
        <a:bodyPr/>
        <a:lstStyle/>
        <a:p>
          <a:r>
            <a:rPr lang="en-GB" sz="1400" dirty="0" smtClean="0">
              <a:solidFill>
                <a:schemeClr val="bg1"/>
              </a:solidFill>
            </a:rPr>
            <a:t>Asset sub-category detail</a:t>
          </a:r>
        </a:p>
      </dgm:t>
    </dgm:pt>
    <dgm:pt modelId="{29DF82F4-6DC9-4440-84DB-9D43D7DE8691}" type="parTrans" cxnId="{07E80C05-F8E4-48E7-B74C-B0DB6C682E7B}">
      <dgm:prSet/>
      <dgm:spPr/>
      <dgm:t>
        <a:bodyPr/>
        <a:lstStyle/>
        <a:p>
          <a:endParaRPr lang="en-GB"/>
        </a:p>
      </dgm:t>
    </dgm:pt>
    <dgm:pt modelId="{E462A90B-714E-4D54-B315-2A94A95B2926}" type="sibTrans" cxnId="{07E80C05-F8E4-48E7-B74C-B0DB6C682E7B}">
      <dgm:prSet/>
      <dgm:spPr/>
      <dgm:t>
        <a:bodyPr/>
        <a:lstStyle/>
        <a:p>
          <a:endParaRPr lang="en-GB"/>
        </a:p>
      </dgm:t>
    </dgm:pt>
    <dgm:pt modelId="{122F5026-4FA6-4D5B-A402-42A0D388AD49}" type="pres">
      <dgm:prSet presAssocID="{B14E713F-AD7F-463B-B886-0BBDCB31EA04}" presName="hierChild1" presStyleCnt="0">
        <dgm:presLayoutVars>
          <dgm:chPref val="1"/>
          <dgm:dir/>
          <dgm:animOne val="branch"/>
          <dgm:animLvl val="lvl"/>
          <dgm:resizeHandles/>
        </dgm:presLayoutVars>
      </dgm:prSet>
      <dgm:spPr/>
      <dgm:t>
        <a:bodyPr/>
        <a:lstStyle/>
        <a:p>
          <a:endParaRPr lang="en-ZA"/>
        </a:p>
      </dgm:t>
    </dgm:pt>
    <dgm:pt modelId="{3B98352B-4827-437B-B028-418C19FD25B2}" type="pres">
      <dgm:prSet presAssocID="{94A3E701-B278-4B22-A81D-65A42588EE9C}" presName="hierRoot1" presStyleCnt="0"/>
      <dgm:spPr/>
      <dgm:t>
        <a:bodyPr/>
        <a:lstStyle/>
        <a:p>
          <a:endParaRPr lang="en-ZA"/>
        </a:p>
      </dgm:t>
    </dgm:pt>
    <dgm:pt modelId="{2A437C86-9AAE-48BC-BCCD-575219EC106F}" type="pres">
      <dgm:prSet presAssocID="{94A3E701-B278-4B22-A81D-65A42588EE9C}" presName="composite" presStyleCnt="0"/>
      <dgm:spPr/>
      <dgm:t>
        <a:bodyPr/>
        <a:lstStyle/>
        <a:p>
          <a:endParaRPr lang="en-ZA"/>
        </a:p>
      </dgm:t>
    </dgm:pt>
    <dgm:pt modelId="{C82B28CD-8A0F-446E-A46C-28FEFDF4C5BD}" type="pres">
      <dgm:prSet presAssocID="{94A3E701-B278-4B22-A81D-65A42588EE9C}" presName="background" presStyleLbl="node0" presStyleIdx="0" presStyleCnt="1"/>
      <dgm:spPr/>
      <dgm:t>
        <a:bodyPr/>
        <a:lstStyle/>
        <a:p>
          <a:endParaRPr lang="en-ZA"/>
        </a:p>
      </dgm:t>
    </dgm:pt>
    <dgm:pt modelId="{8A4E4509-E3BA-4C98-8C1A-B86CE80A357C}" type="pres">
      <dgm:prSet presAssocID="{94A3E701-B278-4B22-A81D-65A42588EE9C}" presName="text" presStyleLbl="fgAcc0" presStyleIdx="0" presStyleCnt="1" custScaleX="151139" custScaleY="93721">
        <dgm:presLayoutVars>
          <dgm:chPref val="3"/>
        </dgm:presLayoutVars>
      </dgm:prSet>
      <dgm:spPr/>
      <dgm:t>
        <a:bodyPr/>
        <a:lstStyle/>
        <a:p>
          <a:endParaRPr lang="en-GB"/>
        </a:p>
      </dgm:t>
    </dgm:pt>
    <dgm:pt modelId="{42618DCB-BCFA-4B59-85CC-27158F39F462}" type="pres">
      <dgm:prSet presAssocID="{94A3E701-B278-4B22-A81D-65A42588EE9C}" presName="hierChild2" presStyleCnt="0"/>
      <dgm:spPr/>
      <dgm:t>
        <a:bodyPr/>
        <a:lstStyle/>
        <a:p>
          <a:endParaRPr lang="en-ZA"/>
        </a:p>
      </dgm:t>
    </dgm:pt>
    <dgm:pt modelId="{C806D464-A443-4FDE-84EE-16F3BBD17E2B}" type="pres">
      <dgm:prSet presAssocID="{D1212F7D-2816-4E02-9F68-F5FFB20CCBB2}" presName="Name10" presStyleLbl="parChTrans1D2" presStyleIdx="0" presStyleCnt="4"/>
      <dgm:spPr/>
      <dgm:t>
        <a:bodyPr/>
        <a:lstStyle/>
        <a:p>
          <a:endParaRPr lang="en-ZA"/>
        </a:p>
      </dgm:t>
    </dgm:pt>
    <dgm:pt modelId="{6D86D087-A6EB-4589-B296-9731D3F5FC44}" type="pres">
      <dgm:prSet presAssocID="{3DBF36EE-FFF3-46BF-8362-62DD9AD65627}" presName="hierRoot2" presStyleCnt="0"/>
      <dgm:spPr/>
      <dgm:t>
        <a:bodyPr/>
        <a:lstStyle/>
        <a:p>
          <a:endParaRPr lang="en-ZA"/>
        </a:p>
      </dgm:t>
    </dgm:pt>
    <dgm:pt modelId="{9776856C-8A41-453E-BA35-C957D20C9717}" type="pres">
      <dgm:prSet presAssocID="{3DBF36EE-FFF3-46BF-8362-62DD9AD65627}" presName="composite2" presStyleCnt="0"/>
      <dgm:spPr/>
      <dgm:t>
        <a:bodyPr/>
        <a:lstStyle/>
        <a:p>
          <a:endParaRPr lang="en-ZA"/>
        </a:p>
      </dgm:t>
    </dgm:pt>
    <dgm:pt modelId="{38259F90-0DB3-4D90-8C92-03C043AEBDF9}" type="pres">
      <dgm:prSet presAssocID="{3DBF36EE-FFF3-46BF-8362-62DD9AD65627}" presName="background2" presStyleLbl="node2" presStyleIdx="0" presStyleCnt="4"/>
      <dgm:spPr/>
      <dgm:t>
        <a:bodyPr/>
        <a:lstStyle/>
        <a:p>
          <a:endParaRPr lang="en-ZA"/>
        </a:p>
      </dgm:t>
    </dgm:pt>
    <dgm:pt modelId="{BEF4DFFD-5C45-4F1B-A484-C35B7057F793}" type="pres">
      <dgm:prSet presAssocID="{3DBF36EE-FFF3-46BF-8362-62DD9AD65627}" presName="text2" presStyleLbl="fgAcc2" presStyleIdx="0" presStyleCnt="4" custScaleY="93721">
        <dgm:presLayoutVars>
          <dgm:chPref val="3"/>
        </dgm:presLayoutVars>
      </dgm:prSet>
      <dgm:spPr/>
      <dgm:t>
        <a:bodyPr/>
        <a:lstStyle/>
        <a:p>
          <a:endParaRPr lang="en-GB"/>
        </a:p>
      </dgm:t>
    </dgm:pt>
    <dgm:pt modelId="{84E35E84-75DB-4BB8-8571-3F91659D10AA}" type="pres">
      <dgm:prSet presAssocID="{3DBF36EE-FFF3-46BF-8362-62DD9AD65627}" presName="hierChild3" presStyleCnt="0"/>
      <dgm:spPr/>
      <dgm:t>
        <a:bodyPr/>
        <a:lstStyle/>
        <a:p>
          <a:endParaRPr lang="en-ZA"/>
        </a:p>
      </dgm:t>
    </dgm:pt>
    <dgm:pt modelId="{A9FD0B2C-8ABA-418B-8CCC-BCEB1611EDFE}" type="pres">
      <dgm:prSet presAssocID="{90C2DCCD-42A9-4AA9-8615-07105F9B3DB0}" presName="Name10" presStyleLbl="parChTrans1D2" presStyleIdx="1" presStyleCnt="4"/>
      <dgm:spPr/>
      <dgm:t>
        <a:bodyPr/>
        <a:lstStyle/>
        <a:p>
          <a:endParaRPr lang="en-ZA"/>
        </a:p>
      </dgm:t>
    </dgm:pt>
    <dgm:pt modelId="{397A6EB5-6938-496D-9888-DDB470C72015}" type="pres">
      <dgm:prSet presAssocID="{7B82287E-A8EF-43C4-80B2-BC4CFCE2EB45}" presName="hierRoot2" presStyleCnt="0"/>
      <dgm:spPr/>
      <dgm:t>
        <a:bodyPr/>
        <a:lstStyle/>
        <a:p>
          <a:endParaRPr lang="en-ZA"/>
        </a:p>
      </dgm:t>
    </dgm:pt>
    <dgm:pt modelId="{EEACF2AC-CFD5-4A78-91BF-A185D744460E}" type="pres">
      <dgm:prSet presAssocID="{7B82287E-A8EF-43C4-80B2-BC4CFCE2EB45}" presName="composite2" presStyleCnt="0"/>
      <dgm:spPr/>
      <dgm:t>
        <a:bodyPr/>
        <a:lstStyle/>
        <a:p>
          <a:endParaRPr lang="en-ZA"/>
        </a:p>
      </dgm:t>
    </dgm:pt>
    <dgm:pt modelId="{8A2A537E-9191-44B5-B27C-575092175F9D}" type="pres">
      <dgm:prSet presAssocID="{7B82287E-A8EF-43C4-80B2-BC4CFCE2EB45}" presName="background2" presStyleLbl="node2" presStyleIdx="1" presStyleCnt="4"/>
      <dgm:spPr/>
      <dgm:t>
        <a:bodyPr/>
        <a:lstStyle/>
        <a:p>
          <a:endParaRPr lang="en-ZA"/>
        </a:p>
      </dgm:t>
    </dgm:pt>
    <dgm:pt modelId="{3F6C6CBF-1E25-4C64-B6D9-DE44D4B3BAE6}" type="pres">
      <dgm:prSet presAssocID="{7B82287E-A8EF-43C4-80B2-BC4CFCE2EB45}" presName="text2" presStyleLbl="fgAcc2" presStyleIdx="1" presStyleCnt="4" custScaleY="93721">
        <dgm:presLayoutVars>
          <dgm:chPref val="3"/>
        </dgm:presLayoutVars>
      </dgm:prSet>
      <dgm:spPr/>
      <dgm:t>
        <a:bodyPr/>
        <a:lstStyle/>
        <a:p>
          <a:endParaRPr lang="en-GB"/>
        </a:p>
      </dgm:t>
    </dgm:pt>
    <dgm:pt modelId="{9022173F-7EAF-46D1-9903-989EE6942A2E}" type="pres">
      <dgm:prSet presAssocID="{7B82287E-A8EF-43C4-80B2-BC4CFCE2EB45}" presName="hierChild3" presStyleCnt="0"/>
      <dgm:spPr/>
      <dgm:t>
        <a:bodyPr/>
        <a:lstStyle/>
        <a:p>
          <a:endParaRPr lang="en-ZA"/>
        </a:p>
      </dgm:t>
    </dgm:pt>
    <dgm:pt modelId="{2D9F91B3-5487-405F-B056-2459BB54B789}" type="pres">
      <dgm:prSet presAssocID="{46CD51EA-E461-4294-B0AD-BEBDCD4A5832}" presName="Name17" presStyleLbl="parChTrans1D3" presStyleIdx="0" presStyleCnt="5"/>
      <dgm:spPr/>
      <dgm:t>
        <a:bodyPr/>
        <a:lstStyle/>
        <a:p>
          <a:endParaRPr lang="en-ZA"/>
        </a:p>
      </dgm:t>
    </dgm:pt>
    <dgm:pt modelId="{E86CDE31-539E-4773-906D-F1C102319CD5}" type="pres">
      <dgm:prSet presAssocID="{6D678E5A-3A5E-49FE-84D8-63B6F1774A92}" presName="hierRoot3" presStyleCnt="0"/>
      <dgm:spPr/>
      <dgm:t>
        <a:bodyPr/>
        <a:lstStyle/>
        <a:p>
          <a:endParaRPr lang="en-ZA"/>
        </a:p>
      </dgm:t>
    </dgm:pt>
    <dgm:pt modelId="{534E1E29-5D6D-4F30-9581-1339A759945C}" type="pres">
      <dgm:prSet presAssocID="{6D678E5A-3A5E-49FE-84D8-63B6F1774A92}" presName="composite3" presStyleCnt="0"/>
      <dgm:spPr/>
      <dgm:t>
        <a:bodyPr/>
        <a:lstStyle/>
        <a:p>
          <a:endParaRPr lang="en-ZA"/>
        </a:p>
      </dgm:t>
    </dgm:pt>
    <dgm:pt modelId="{FAA01E9B-D5BB-4ABF-87A6-57124DB16B01}" type="pres">
      <dgm:prSet presAssocID="{6D678E5A-3A5E-49FE-84D8-63B6F1774A92}" presName="background3" presStyleLbl="node3" presStyleIdx="0" presStyleCnt="5"/>
      <dgm:spPr/>
      <dgm:t>
        <a:bodyPr/>
        <a:lstStyle/>
        <a:p>
          <a:endParaRPr lang="en-ZA"/>
        </a:p>
      </dgm:t>
    </dgm:pt>
    <dgm:pt modelId="{F0D72B1A-50B4-4A39-AD70-5E517164297F}" type="pres">
      <dgm:prSet presAssocID="{6D678E5A-3A5E-49FE-84D8-63B6F1774A92}" presName="text3" presStyleLbl="fgAcc3" presStyleIdx="0" presStyleCnt="5" custScaleX="160013">
        <dgm:presLayoutVars>
          <dgm:chPref val="3"/>
        </dgm:presLayoutVars>
      </dgm:prSet>
      <dgm:spPr/>
      <dgm:t>
        <a:bodyPr/>
        <a:lstStyle/>
        <a:p>
          <a:endParaRPr lang="en-GB"/>
        </a:p>
      </dgm:t>
    </dgm:pt>
    <dgm:pt modelId="{DEF9E2B5-8D42-448B-B4B7-7C85FA86D7B0}" type="pres">
      <dgm:prSet presAssocID="{6D678E5A-3A5E-49FE-84D8-63B6F1774A92}" presName="hierChild4" presStyleCnt="0"/>
      <dgm:spPr/>
      <dgm:t>
        <a:bodyPr/>
        <a:lstStyle/>
        <a:p>
          <a:endParaRPr lang="en-ZA"/>
        </a:p>
      </dgm:t>
    </dgm:pt>
    <dgm:pt modelId="{52C64613-1A92-4EBD-ACA6-AA8A68B4A44F}" type="pres">
      <dgm:prSet presAssocID="{856BBE06-F825-457C-8263-0FC9F5780098}" presName="Name23" presStyleLbl="parChTrans1D4" presStyleIdx="0" presStyleCnt="4"/>
      <dgm:spPr/>
      <dgm:t>
        <a:bodyPr/>
        <a:lstStyle/>
        <a:p>
          <a:endParaRPr lang="en-ZA"/>
        </a:p>
      </dgm:t>
    </dgm:pt>
    <dgm:pt modelId="{EB0F12E5-3D3A-46AB-9B88-79C5429DABF5}" type="pres">
      <dgm:prSet presAssocID="{ACF84178-349A-456E-9DA8-31D893E24582}" presName="hierRoot4" presStyleCnt="0"/>
      <dgm:spPr/>
      <dgm:t>
        <a:bodyPr/>
        <a:lstStyle/>
        <a:p>
          <a:endParaRPr lang="en-ZA"/>
        </a:p>
      </dgm:t>
    </dgm:pt>
    <dgm:pt modelId="{0AD65990-87FD-415C-B5B6-C2870393039A}" type="pres">
      <dgm:prSet presAssocID="{ACF84178-349A-456E-9DA8-31D893E24582}" presName="composite4" presStyleCnt="0"/>
      <dgm:spPr/>
      <dgm:t>
        <a:bodyPr/>
        <a:lstStyle/>
        <a:p>
          <a:endParaRPr lang="en-ZA"/>
        </a:p>
      </dgm:t>
    </dgm:pt>
    <dgm:pt modelId="{7C951306-030F-4A0D-91FA-90C4939185B2}" type="pres">
      <dgm:prSet presAssocID="{ACF84178-349A-456E-9DA8-31D893E24582}" presName="background4" presStyleLbl="node4" presStyleIdx="0" presStyleCnt="4"/>
      <dgm:spPr/>
      <dgm:t>
        <a:bodyPr/>
        <a:lstStyle/>
        <a:p>
          <a:endParaRPr lang="en-ZA"/>
        </a:p>
      </dgm:t>
    </dgm:pt>
    <dgm:pt modelId="{580A8912-F059-40B7-A80F-F7DEF480C204}" type="pres">
      <dgm:prSet presAssocID="{ACF84178-349A-456E-9DA8-31D893E24582}" presName="text4" presStyleLbl="fgAcc4" presStyleIdx="0" presStyleCnt="4">
        <dgm:presLayoutVars>
          <dgm:chPref val="3"/>
        </dgm:presLayoutVars>
      </dgm:prSet>
      <dgm:spPr/>
      <dgm:t>
        <a:bodyPr/>
        <a:lstStyle/>
        <a:p>
          <a:endParaRPr lang="en-GB"/>
        </a:p>
      </dgm:t>
    </dgm:pt>
    <dgm:pt modelId="{11580217-64AB-4D13-84C5-FDE8E5AC0704}" type="pres">
      <dgm:prSet presAssocID="{ACF84178-349A-456E-9DA8-31D893E24582}" presName="hierChild5" presStyleCnt="0"/>
      <dgm:spPr/>
      <dgm:t>
        <a:bodyPr/>
        <a:lstStyle/>
        <a:p>
          <a:endParaRPr lang="en-ZA"/>
        </a:p>
      </dgm:t>
    </dgm:pt>
    <dgm:pt modelId="{441A32B6-E394-4CFA-B0B5-10D679F2D1C1}" type="pres">
      <dgm:prSet presAssocID="{EE53F0ED-6D00-4F25-978D-CA556771A045}" presName="Name17" presStyleLbl="parChTrans1D3" presStyleIdx="1" presStyleCnt="5"/>
      <dgm:spPr/>
      <dgm:t>
        <a:bodyPr/>
        <a:lstStyle/>
        <a:p>
          <a:endParaRPr lang="en-ZA"/>
        </a:p>
      </dgm:t>
    </dgm:pt>
    <dgm:pt modelId="{020112E7-FC11-44C5-BA23-2E00E6693AB7}" type="pres">
      <dgm:prSet presAssocID="{DC896C89-7C3C-4F43-BF64-70C37593746F}" presName="hierRoot3" presStyleCnt="0"/>
      <dgm:spPr/>
      <dgm:t>
        <a:bodyPr/>
        <a:lstStyle/>
        <a:p>
          <a:endParaRPr lang="en-ZA"/>
        </a:p>
      </dgm:t>
    </dgm:pt>
    <dgm:pt modelId="{71454347-9BE9-4580-952E-57AC01F02376}" type="pres">
      <dgm:prSet presAssocID="{DC896C89-7C3C-4F43-BF64-70C37593746F}" presName="composite3" presStyleCnt="0"/>
      <dgm:spPr/>
      <dgm:t>
        <a:bodyPr/>
        <a:lstStyle/>
        <a:p>
          <a:endParaRPr lang="en-ZA"/>
        </a:p>
      </dgm:t>
    </dgm:pt>
    <dgm:pt modelId="{CD0FA002-DBA6-475B-9569-BB73C34BDC99}" type="pres">
      <dgm:prSet presAssocID="{DC896C89-7C3C-4F43-BF64-70C37593746F}" presName="background3" presStyleLbl="node3" presStyleIdx="1" presStyleCnt="5"/>
      <dgm:spPr/>
      <dgm:t>
        <a:bodyPr/>
        <a:lstStyle/>
        <a:p>
          <a:endParaRPr lang="en-ZA"/>
        </a:p>
      </dgm:t>
    </dgm:pt>
    <dgm:pt modelId="{D22E8030-5CE0-4E1B-8901-0FEB9F994110}" type="pres">
      <dgm:prSet presAssocID="{DC896C89-7C3C-4F43-BF64-70C37593746F}" presName="text3" presStyleLbl="fgAcc3" presStyleIdx="1" presStyleCnt="5">
        <dgm:presLayoutVars>
          <dgm:chPref val="3"/>
        </dgm:presLayoutVars>
      </dgm:prSet>
      <dgm:spPr/>
      <dgm:t>
        <a:bodyPr/>
        <a:lstStyle/>
        <a:p>
          <a:endParaRPr lang="en-GB"/>
        </a:p>
      </dgm:t>
    </dgm:pt>
    <dgm:pt modelId="{41BC6EDF-D327-4AB9-8320-6A58067ECC83}" type="pres">
      <dgm:prSet presAssocID="{DC896C89-7C3C-4F43-BF64-70C37593746F}" presName="hierChild4" presStyleCnt="0"/>
      <dgm:spPr/>
      <dgm:t>
        <a:bodyPr/>
        <a:lstStyle/>
        <a:p>
          <a:endParaRPr lang="en-ZA"/>
        </a:p>
      </dgm:t>
    </dgm:pt>
    <dgm:pt modelId="{A49187E8-4F59-4E9C-8FA9-68BD6CEFCB52}" type="pres">
      <dgm:prSet presAssocID="{6B7EEFCF-A5C6-4FE6-BE94-71D27D79F99E}" presName="Name23" presStyleLbl="parChTrans1D4" presStyleIdx="1" presStyleCnt="4"/>
      <dgm:spPr/>
      <dgm:t>
        <a:bodyPr/>
        <a:lstStyle/>
        <a:p>
          <a:endParaRPr lang="en-ZA"/>
        </a:p>
      </dgm:t>
    </dgm:pt>
    <dgm:pt modelId="{A1D497FB-1A6E-410D-A3C4-9E39C580F939}" type="pres">
      <dgm:prSet presAssocID="{36A0F621-CE25-4174-8E08-C430CB404911}" presName="hierRoot4" presStyleCnt="0"/>
      <dgm:spPr/>
      <dgm:t>
        <a:bodyPr/>
        <a:lstStyle/>
        <a:p>
          <a:endParaRPr lang="en-ZA"/>
        </a:p>
      </dgm:t>
    </dgm:pt>
    <dgm:pt modelId="{0F78FDB4-B22A-4C9B-86E2-E40602397F86}" type="pres">
      <dgm:prSet presAssocID="{36A0F621-CE25-4174-8E08-C430CB404911}" presName="composite4" presStyleCnt="0"/>
      <dgm:spPr/>
      <dgm:t>
        <a:bodyPr/>
        <a:lstStyle/>
        <a:p>
          <a:endParaRPr lang="en-ZA"/>
        </a:p>
      </dgm:t>
    </dgm:pt>
    <dgm:pt modelId="{7B79EC56-452C-41A3-B0E1-F34D2C5CD06C}" type="pres">
      <dgm:prSet presAssocID="{36A0F621-CE25-4174-8E08-C430CB404911}" presName="background4" presStyleLbl="node4" presStyleIdx="1" presStyleCnt="4"/>
      <dgm:spPr/>
      <dgm:t>
        <a:bodyPr/>
        <a:lstStyle/>
        <a:p>
          <a:endParaRPr lang="en-ZA"/>
        </a:p>
      </dgm:t>
    </dgm:pt>
    <dgm:pt modelId="{E07A22D4-C7F3-4A92-AA2B-65974906FAB4}" type="pres">
      <dgm:prSet presAssocID="{36A0F621-CE25-4174-8E08-C430CB404911}" presName="text4" presStyleLbl="fgAcc4" presStyleIdx="1" presStyleCnt="4">
        <dgm:presLayoutVars>
          <dgm:chPref val="3"/>
        </dgm:presLayoutVars>
      </dgm:prSet>
      <dgm:spPr/>
      <dgm:t>
        <a:bodyPr/>
        <a:lstStyle/>
        <a:p>
          <a:endParaRPr lang="en-GB"/>
        </a:p>
      </dgm:t>
    </dgm:pt>
    <dgm:pt modelId="{587323BF-BF54-4479-81D1-51B28C28CB4C}" type="pres">
      <dgm:prSet presAssocID="{36A0F621-CE25-4174-8E08-C430CB404911}" presName="hierChild5" presStyleCnt="0"/>
      <dgm:spPr/>
      <dgm:t>
        <a:bodyPr/>
        <a:lstStyle/>
        <a:p>
          <a:endParaRPr lang="en-ZA"/>
        </a:p>
      </dgm:t>
    </dgm:pt>
    <dgm:pt modelId="{1A1075A3-A604-4F20-94F8-1199DC2DB203}" type="pres">
      <dgm:prSet presAssocID="{84D15975-6237-4779-85B6-9B820E64B68D}" presName="Name10" presStyleLbl="parChTrans1D2" presStyleIdx="2" presStyleCnt="4"/>
      <dgm:spPr/>
      <dgm:t>
        <a:bodyPr/>
        <a:lstStyle/>
        <a:p>
          <a:endParaRPr lang="en-ZA"/>
        </a:p>
      </dgm:t>
    </dgm:pt>
    <dgm:pt modelId="{BD8281A3-2CC4-4896-AFD5-74694485A21F}" type="pres">
      <dgm:prSet presAssocID="{89647E2F-DE26-4DB7-950A-48C0246516DB}" presName="hierRoot2" presStyleCnt="0"/>
      <dgm:spPr/>
      <dgm:t>
        <a:bodyPr/>
        <a:lstStyle/>
        <a:p>
          <a:endParaRPr lang="en-ZA"/>
        </a:p>
      </dgm:t>
    </dgm:pt>
    <dgm:pt modelId="{4C4585E9-0841-4D85-A39D-53CD180D5841}" type="pres">
      <dgm:prSet presAssocID="{89647E2F-DE26-4DB7-950A-48C0246516DB}" presName="composite2" presStyleCnt="0"/>
      <dgm:spPr/>
      <dgm:t>
        <a:bodyPr/>
        <a:lstStyle/>
        <a:p>
          <a:endParaRPr lang="en-ZA"/>
        </a:p>
      </dgm:t>
    </dgm:pt>
    <dgm:pt modelId="{8F938E04-D7C2-45FA-9CAA-7879322D11E1}" type="pres">
      <dgm:prSet presAssocID="{89647E2F-DE26-4DB7-950A-48C0246516DB}" presName="background2" presStyleLbl="node2" presStyleIdx="2" presStyleCnt="4"/>
      <dgm:spPr/>
      <dgm:t>
        <a:bodyPr/>
        <a:lstStyle/>
        <a:p>
          <a:endParaRPr lang="en-ZA"/>
        </a:p>
      </dgm:t>
    </dgm:pt>
    <dgm:pt modelId="{2D2EFC51-1DD8-4BDE-B334-19F680BD0C4E}" type="pres">
      <dgm:prSet presAssocID="{89647E2F-DE26-4DB7-950A-48C0246516DB}" presName="text2" presStyleLbl="fgAcc2" presStyleIdx="2" presStyleCnt="4" custScaleY="93721">
        <dgm:presLayoutVars>
          <dgm:chPref val="3"/>
        </dgm:presLayoutVars>
      </dgm:prSet>
      <dgm:spPr/>
      <dgm:t>
        <a:bodyPr/>
        <a:lstStyle/>
        <a:p>
          <a:endParaRPr lang="en-GB"/>
        </a:p>
      </dgm:t>
    </dgm:pt>
    <dgm:pt modelId="{C8BF5056-610F-4ADE-8C10-0E468D8B8F4B}" type="pres">
      <dgm:prSet presAssocID="{89647E2F-DE26-4DB7-950A-48C0246516DB}" presName="hierChild3" presStyleCnt="0"/>
      <dgm:spPr/>
      <dgm:t>
        <a:bodyPr/>
        <a:lstStyle/>
        <a:p>
          <a:endParaRPr lang="en-ZA"/>
        </a:p>
      </dgm:t>
    </dgm:pt>
    <dgm:pt modelId="{F8F61623-00B4-4983-88C6-6B12A5337B9F}" type="pres">
      <dgm:prSet presAssocID="{2E4D6687-947D-4321-8D66-74EFBA7B187E}" presName="Name17" presStyleLbl="parChTrans1D3" presStyleIdx="2" presStyleCnt="5"/>
      <dgm:spPr/>
      <dgm:t>
        <a:bodyPr/>
        <a:lstStyle/>
        <a:p>
          <a:endParaRPr lang="en-ZA"/>
        </a:p>
      </dgm:t>
    </dgm:pt>
    <dgm:pt modelId="{BF682DF6-67AD-4D8E-90E2-E42036B2AA4A}" type="pres">
      <dgm:prSet presAssocID="{F1BC7E97-6E7C-4056-A8F4-8A89A128924C}" presName="hierRoot3" presStyleCnt="0"/>
      <dgm:spPr/>
      <dgm:t>
        <a:bodyPr/>
        <a:lstStyle/>
        <a:p>
          <a:endParaRPr lang="en-ZA"/>
        </a:p>
      </dgm:t>
    </dgm:pt>
    <dgm:pt modelId="{0CBF0DA8-DE6B-460F-BA31-DEBF07903070}" type="pres">
      <dgm:prSet presAssocID="{F1BC7E97-6E7C-4056-A8F4-8A89A128924C}" presName="composite3" presStyleCnt="0"/>
      <dgm:spPr/>
      <dgm:t>
        <a:bodyPr/>
        <a:lstStyle/>
        <a:p>
          <a:endParaRPr lang="en-ZA"/>
        </a:p>
      </dgm:t>
    </dgm:pt>
    <dgm:pt modelId="{7FCE59B8-A1D4-4638-939E-EAD403E4FB8B}" type="pres">
      <dgm:prSet presAssocID="{F1BC7E97-6E7C-4056-A8F4-8A89A128924C}" presName="background3" presStyleLbl="node3" presStyleIdx="2" presStyleCnt="5"/>
      <dgm:spPr/>
      <dgm:t>
        <a:bodyPr/>
        <a:lstStyle/>
        <a:p>
          <a:endParaRPr lang="en-ZA"/>
        </a:p>
      </dgm:t>
    </dgm:pt>
    <dgm:pt modelId="{AD1F29FF-5B0F-42C8-9204-94B100B52E87}" type="pres">
      <dgm:prSet presAssocID="{F1BC7E97-6E7C-4056-A8F4-8A89A128924C}" presName="text3" presStyleLbl="fgAcc3" presStyleIdx="2" presStyleCnt="5">
        <dgm:presLayoutVars>
          <dgm:chPref val="3"/>
        </dgm:presLayoutVars>
      </dgm:prSet>
      <dgm:spPr/>
      <dgm:t>
        <a:bodyPr/>
        <a:lstStyle/>
        <a:p>
          <a:endParaRPr lang="en-ZA"/>
        </a:p>
      </dgm:t>
    </dgm:pt>
    <dgm:pt modelId="{A87641CB-58C3-40EE-8E25-C82AFC991992}" type="pres">
      <dgm:prSet presAssocID="{F1BC7E97-6E7C-4056-A8F4-8A89A128924C}" presName="hierChild4" presStyleCnt="0"/>
      <dgm:spPr/>
      <dgm:t>
        <a:bodyPr/>
        <a:lstStyle/>
        <a:p>
          <a:endParaRPr lang="en-ZA"/>
        </a:p>
      </dgm:t>
    </dgm:pt>
    <dgm:pt modelId="{BF0BF1AC-0849-4C25-A56C-F890A522C505}" type="pres">
      <dgm:prSet presAssocID="{88AED1A2-B1E8-4DA0-ADBB-CC6E9DA152A9}" presName="Name10" presStyleLbl="parChTrans1D2" presStyleIdx="3" presStyleCnt="4"/>
      <dgm:spPr/>
      <dgm:t>
        <a:bodyPr/>
        <a:lstStyle/>
        <a:p>
          <a:endParaRPr lang="en-ZA"/>
        </a:p>
      </dgm:t>
    </dgm:pt>
    <dgm:pt modelId="{13C1493C-E422-4863-B9C1-B4A5E2B0F253}" type="pres">
      <dgm:prSet presAssocID="{5FE7FDCD-2670-432B-A9AC-AC5AE10999E1}" presName="hierRoot2" presStyleCnt="0"/>
      <dgm:spPr/>
      <dgm:t>
        <a:bodyPr/>
        <a:lstStyle/>
        <a:p>
          <a:endParaRPr lang="en-ZA"/>
        </a:p>
      </dgm:t>
    </dgm:pt>
    <dgm:pt modelId="{52DAA8F5-70A0-4278-A505-90920242C639}" type="pres">
      <dgm:prSet presAssocID="{5FE7FDCD-2670-432B-A9AC-AC5AE10999E1}" presName="composite2" presStyleCnt="0"/>
      <dgm:spPr/>
      <dgm:t>
        <a:bodyPr/>
        <a:lstStyle/>
        <a:p>
          <a:endParaRPr lang="en-ZA"/>
        </a:p>
      </dgm:t>
    </dgm:pt>
    <dgm:pt modelId="{A0A52B46-B89C-4A0E-9747-74C7DB86F024}" type="pres">
      <dgm:prSet presAssocID="{5FE7FDCD-2670-432B-A9AC-AC5AE10999E1}" presName="background2" presStyleLbl="node2" presStyleIdx="3" presStyleCnt="4"/>
      <dgm:spPr/>
      <dgm:t>
        <a:bodyPr/>
        <a:lstStyle/>
        <a:p>
          <a:endParaRPr lang="en-ZA"/>
        </a:p>
      </dgm:t>
    </dgm:pt>
    <dgm:pt modelId="{7B71C546-0DB9-4AC2-9BE2-EE33D1BF126C}" type="pres">
      <dgm:prSet presAssocID="{5FE7FDCD-2670-432B-A9AC-AC5AE10999E1}" presName="text2" presStyleLbl="fgAcc2" presStyleIdx="3" presStyleCnt="4" custScaleY="93721">
        <dgm:presLayoutVars>
          <dgm:chPref val="3"/>
        </dgm:presLayoutVars>
      </dgm:prSet>
      <dgm:spPr/>
      <dgm:t>
        <a:bodyPr/>
        <a:lstStyle/>
        <a:p>
          <a:endParaRPr lang="en-GB"/>
        </a:p>
      </dgm:t>
    </dgm:pt>
    <dgm:pt modelId="{F4BD4D3C-FA22-4F4B-B33C-AD0727834845}" type="pres">
      <dgm:prSet presAssocID="{5FE7FDCD-2670-432B-A9AC-AC5AE10999E1}" presName="hierChild3" presStyleCnt="0"/>
      <dgm:spPr/>
      <dgm:t>
        <a:bodyPr/>
        <a:lstStyle/>
        <a:p>
          <a:endParaRPr lang="en-ZA"/>
        </a:p>
      </dgm:t>
    </dgm:pt>
    <dgm:pt modelId="{35F68D2B-FB54-481D-AAAF-D20225947CAB}" type="pres">
      <dgm:prSet presAssocID="{4A8EFDE3-64FD-45A6-A62F-D811C4B475BB}" presName="Name17" presStyleLbl="parChTrans1D3" presStyleIdx="3" presStyleCnt="5"/>
      <dgm:spPr/>
      <dgm:t>
        <a:bodyPr/>
        <a:lstStyle/>
        <a:p>
          <a:endParaRPr lang="en-ZA"/>
        </a:p>
      </dgm:t>
    </dgm:pt>
    <dgm:pt modelId="{63A8F700-E01E-4D82-BD57-BAF83D6537B0}" type="pres">
      <dgm:prSet presAssocID="{86B9E2DF-7A47-4668-9458-7597872A76E8}" presName="hierRoot3" presStyleCnt="0"/>
      <dgm:spPr/>
      <dgm:t>
        <a:bodyPr/>
        <a:lstStyle/>
        <a:p>
          <a:endParaRPr lang="en-ZA"/>
        </a:p>
      </dgm:t>
    </dgm:pt>
    <dgm:pt modelId="{452B31BD-45C0-4ADB-951D-4C2AC62546C8}" type="pres">
      <dgm:prSet presAssocID="{86B9E2DF-7A47-4668-9458-7597872A76E8}" presName="composite3" presStyleCnt="0"/>
      <dgm:spPr/>
      <dgm:t>
        <a:bodyPr/>
        <a:lstStyle/>
        <a:p>
          <a:endParaRPr lang="en-ZA"/>
        </a:p>
      </dgm:t>
    </dgm:pt>
    <dgm:pt modelId="{66D500B2-A0E4-4001-8C94-11E17438C1FB}" type="pres">
      <dgm:prSet presAssocID="{86B9E2DF-7A47-4668-9458-7597872A76E8}" presName="background3" presStyleLbl="node3" presStyleIdx="3" presStyleCnt="5"/>
      <dgm:spPr/>
      <dgm:t>
        <a:bodyPr/>
        <a:lstStyle/>
        <a:p>
          <a:endParaRPr lang="en-ZA"/>
        </a:p>
      </dgm:t>
    </dgm:pt>
    <dgm:pt modelId="{0FE7530A-EC1B-4EFD-AE3C-4ECF034AEB07}" type="pres">
      <dgm:prSet presAssocID="{86B9E2DF-7A47-4668-9458-7597872A76E8}" presName="text3" presStyleLbl="fgAcc3" presStyleIdx="3" presStyleCnt="5" custScaleX="155623">
        <dgm:presLayoutVars>
          <dgm:chPref val="3"/>
        </dgm:presLayoutVars>
      </dgm:prSet>
      <dgm:spPr/>
      <dgm:t>
        <a:bodyPr/>
        <a:lstStyle/>
        <a:p>
          <a:endParaRPr lang="en-GB"/>
        </a:p>
      </dgm:t>
    </dgm:pt>
    <dgm:pt modelId="{5D4AC4C3-103C-4E72-82D8-AA4E52E1A06E}" type="pres">
      <dgm:prSet presAssocID="{86B9E2DF-7A47-4668-9458-7597872A76E8}" presName="hierChild4" presStyleCnt="0"/>
      <dgm:spPr/>
      <dgm:t>
        <a:bodyPr/>
        <a:lstStyle/>
        <a:p>
          <a:endParaRPr lang="en-ZA"/>
        </a:p>
      </dgm:t>
    </dgm:pt>
    <dgm:pt modelId="{015C1888-78B1-493D-AA75-57736CDC6DE6}" type="pres">
      <dgm:prSet presAssocID="{F2EAFDF7-D5B2-48C4-9632-BE33AABAE7FA}" presName="Name23" presStyleLbl="parChTrans1D4" presStyleIdx="2" presStyleCnt="4"/>
      <dgm:spPr/>
      <dgm:t>
        <a:bodyPr/>
        <a:lstStyle/>
        <a:p>
          <a:endParaRPr lang="en-ZA"/>
        </a:p>
      </dgm:t>
    </dgm:pt>
    <dgm:pt modelId="{0100FF0A-A555-4536-BC70-C1C944EF0E1A}" type="pres">
      <dgm:prSet presAssocID="{3ACBC9F7-E539-422A-B92F-A46F2CCE71C8}" presName="hierRoot4" presStyleCnt="0"/>
      <dgm:spPr/>
      <dgm:t>
        <a:bodyPr/>
        <a:lstStyle/>
        <a:p>
          <a:endParaRPr lang="en-ZA"/>
        </a:p>
      </dgm:t>
    </dgm:pt>
    <dgm:pt modelId="{51695AA0-D89C-43C2-B6B0-A5B853840040}" type="pres">
      <dgm:prSet presAssocID="{3ACBC9F7-E539-422A-B92F-A46F2CCE71C8}" presName="composite4" presStyleCnt="0"/>
      <dgm:spPr/>
      <dgm:t>
        <a:bodyPr/>
        <a:lstStyle/>
        <a:p>
          <a:endParaRPr lang="en-ZA"/>
        </a:p>
      </dgm:t>
    </dgm:pt>
    <dgm:pt modelId="{6A3553E1-51AA-4EB8-810D-1F90FDDCD550}" type="pres">
      <dgm:prSet presAssocID="{3ACBC9F7-E539-422A-B92F-A46F2CCE71C8}" presName="background4" presStyleLbl="node4" presStyleIdx="2" presStyleCnt="4"/>
      <dgm:spPr/>
      <dgm:t>
        <a:bodyPr/>
        <a:lstStyle/>
        <a:p>
          <a:endParaRPr lang="en-ZA"/>
        </a:p>
      </dgm:t>
    </dgm:pt>
    <dgm:pt modelId="{6C08A5B9-2A4B-44E1-BF0B-404DE7A015A0}" type="pres">
      <dgm:prSet presAssocID="{3ACBC9F7-E539-422A-B92F-A46F2CCE71C8}" presName="text4" presStyleLbl="fgAcc4" presStyleIdx="2" presStyleCnt="4">
        <dgm:presLayoutVars>
          <dgm:chPref val="3"/>
        </dgm:presLayoutVars>
      </dgm:prSet>
      <dgm:spPr/>
      <dgm:t>
        <a:bodyPr/>
        <a:lstStyle/>
        <a:p>
          <a:endParaRPr lang="en-ZA"/>
        </a:p>
      </dgm:t>
    </dgm:pt>
    <dgm:pt modelId="{17C8A1CE-E606-4777-8D7D-C33FD8F06D4C}" type="pres">
      <dgm:prSet presAssocID="{3ACBC9F7-E539-422A-B92F-A46F2CCE71C8}" presName="hierChild5" presStyleCnt="0"/>
      <dgm:spPr/>
      <dgm:t>
        <a:bodyPr/>
        <a:lstStyle/>
        <a:p>
          <a:endParaRPr lang="en-ZA"/>
        </a:p>
      </dgm:t>
    </dgm:pt>
    <dgm:pt modelId="{08E50695-E1F6-4C63-89A7-056928C5BF8C}" type="pres">
      <dgm:prSet presAssocID="{97EB9D63-5787-4150-A401-A6A0F0A02F42}" presName="Name17" presStyleLbl="parChTrans1D3" presStyleIdx="4" presStyleCnt="5"/>
      <dgm:spPr/>
      <dgm:t>
        <a:bodyPr/>
        <a:lstStyle/>
        <a:p>
          <a:endParaRPr lang="en-ZA"/>
        </a:p>
      </dgm:t>
    </dgm:pt>
    <dgm:pt modelId="{4B3B6D86-97EE-4C6D-9377-F2948C92BFC6}" type="pres">
      <dgm:prSet presAssocID="{28EA9C9C-B2C1-42DC-AD4D-6C223CB3E3D9}" presName="hierRoot3" presStyleCnt="0"/>
      <dgm:spPr/>
      <dgm:t>
        <a:bodyPr/>
        <a:lstStyle/>
        <a:p>
          <a:endParaRPr lang="en-ZA"/>
        </a:p>
      </dgm:t>
    </dgm:pt>
    <dgm:pt modelId="{3949C013-91D8-4987-93F1-4A6C15BD5DCE}" type="pres">
      <dgm:prSet presAssocID="{28EA9C9C-B2C1-42DC-AD4D-6C223CB3E3D9}" presName="composite3" presStyleCnt="0"/>
      <dgm:spPr/>
      <dgm:t>
        <a:bodyPr/>
        <a:lstStyle/>
        <a:p>
          <a:endParaRPr lang="en-ZA"/>
        </a:p>
      </dgm:t>
    </dgm:pt>
    <dgm:pt modelId="{2246D340-9275-4089-85EA-AB14B6DDBC67}" type="pres">
      <dgm:prSet presAssocID="{28EA9C9C-B2C1-42DC-AD4D-6C223CB3E3D9}" presName="background3" presStyleLbl="node3" presStyleIdx="4" presStyleCnt="5"/>
      <dgm:spPr/>
      <dgm:t>
        <a:bodyPr/>
        <a:lstStyle/>
        <a:p>
          <a:endParaRPr lang="en-ZA"/>
        </a:p>
      </dgm:t>
    </dgm:pt>
    <dgm:pt modelId="{878169BC-328C-48C2-8FCD-03F41FC1FDCF}" type="pres">
      <dgm:prSet presAssocID="{28EA9C9C-B2C1-42DC-AD4D-6C223CB3E3D9}" presName="text3" presStyleLbl="fgAcc3" presStyleIdx="4" presStyleCnt="5">
        <dgm:presLayoutVars>
          <dgm:chPref val="3"/>
        </dgm:presLayoutVars>
      </dgm:prSet>
      <dgm:spPr/>
      <dgm:t>
        <a:bodyPr/>
        <a:lstStyle/>
        <a:p>
          <a:endParaRPr lang="en-ZA"/>
        </a:p>
      </dgm:t>
    </dgm:pt>
    <dgm:pt modelId="{B928096E-D008-43D6-AAC3-51FE77A45076}" type="pres">
      <dgm:prSet presAssocID="{28EA9C9C-B2C1-42DC-AD4D-6C223CB3E3D9}" presName="hierChild4" presStyleCnt="0"/>
      <dgm:spPr/>
      <dgm:t>
        <a:bodyPr/>
        <a:lstStyle/>
        <a:p>
          <a:endParaRPr lang="en-ZA"/>
        </a:p>
      </dgm:t>
    </dgm:pt>
    <dgm:pt modelId="{DD864C8C-3467-41C7-95FB-71E604494801}" type="pres">
      <dgm:prSet presAssocID="{29DF82F4-6DC9-4440-84DB-9D43D7DE8691}" presName="Name23" presStyleLbl="parChTrans1D4" presStyleIdx="3" presStyleCnt="4"/>
      <dgm:spPr/>
      <dgm:t>
        <a:bodyPr/>
        <a:lstStyle/>
        <a:p>
          <a:endParaRPr lang="en-ZA"/>
        </a:p>
      </dgm:t>
    </dgm:pt>
    <dgm:pt modelId="{6DAFC3F6-1677-4EED-B334-49F59E7B5163}" type="pres">
      <dgm:prSet presAssocID="{1A50E1BB-2738-471A-BFA9-25C3DA7D1A65}" presName="hierRoot4" presStyleCnt="0"/>
      <dgm:spPr/>
      <dgm:t>
        <a:bodyPr/>
        <a:lstStyle/>
        <a:p>
          <a:endParaRPr lang="en-ZA"/>
        </a:p>
      </dgm:t>
    </dgm:pt>
    <dgm:pt modelId="{E40F8797-0676-4A77-841E-EDD9834A8B8D}" type="pres">
      <dgm:prSet presAssocID="{1A50E1BB-2738-471A-BFA9-25C3DA7D1A65}" presName="composite4" presStyleCnt="0"/>
      <dgm:spPr/>
      <dgm:t>
        <a:bodyPr/>
        <a:lstStyle/>
        <a:p>
          <a:endParaRPr lang="en-ZA"/>
        </a:p>
      </dgm:t>
    </dgm:pt>
    <dgm:pt modelId="{1FFA2B31-51E2-482E-B2FA-2217D7E48A49}" type="pres">
      <dgm:prSet presAssocID="{1A50E1BB-2738-471A-BFA9-25C3DA7D1A65}" presName="background4" presStyleLbl="node4" presStyleIdx="3" presStyleCnt="4"/>
      <dgm:spPr/>
      <dgm:t>
        <a:bodyPr/>
        <a:lstStyle/>
        <a:p>
          <a:endParaRPr lang="en-ZA"/>
        </a:p>
      </dgm:t>
    </dgm:pt>
    <dgm:pt modelId="{E692290C-0FD5-40D1-ADD2-FD39A8AACEB6}" type="pres">
      <dgm:prSet presAssocID="{1A50E1BB-2738-471A-BFA9-25C3DA7D1A65}" presName="text4" presStyleLbl="fgAcc4" presStyleIdx="3" presStyleCnt="4">
        <dgm:presLayoutVars>
          <dgm:chPref val="3"/>
        </dgm:presLayoutVars>
      </dgm:prSet>
      <dgm:spPr/>
      <dgm:t>
        <a:bodyPr/>
        <a:lstStyle/>
        <a:p>
          <a:endParaRPr lang="en-ZA"/>
        </a:p>
      </dgm:t>
    </dgm:pt>
    <dgm:pt modelId="{7D2878B5-0E4B-444A-937A-E836F135C513}" type="pres">
      <dgm:prSet presAssocID="{1A50E1BB-2738-471A-BFA9-25C3DA7D1A65}" presName="hierChild5" presStyleCnt="0"/>
      <dgm:spPr/>
      <dgm:t>
        <a:bodyPr/>
        <a:lstStyle/>
        <a:p>
          <a:endParaRPr lang="en-ZA"/>
        </a:p>
      </dgm:t>
    </dgm:pt>
  </dgm:ptLst>
  <dgm:cxnLst>
    <dgm:cxn modelId="{9865CC43-2487-4391-8FC2-9B023DE19F04}" type="presOf" srcId="{97EB9D63-5787-4150-A401-A6A0F0A02F42}" destId="{08E50695-E1F6-4C63-89A7-056928C5BF8C}" srcOrd="0" destOrd="0" presId="urn:microsoft.com/office/officeart/2005/8/layout/hierarchy1"/>
    <dgm:cxn modelId="{E61DA17E-84C5-4DF1-A72F-E56D694DADEF}" type="presOf" srcId="{DC896C89-7C3C-4F43-BF64-70C37593746F}" destId="{D22E8030-5CE0-4E1B-8901-0FEB9F994110}" srcOrd="0" destOrd="0" presId="urn:microsoft.com/office/officeart/2005/8/layout/hierarchy1"/>
    <dgm:cxn modelId="{4E41A887-D16B-4DBC-B303-D2BE59F81399}" srcId="{94A3E701-B278-4B22-A81D-65A42588EE9C}" destId="{5FE7FDCD-2670-432B-A9AC-AC5AE10999E1}" srcOrd="3" destOrd="0" parTransId="{88AED1A2-B1E8-4DA0-ADBB-CC6E9DA152A9}" sibTransId="{4EE09914-9CBC-4712-BC54-7B1CB2C601CD}"/>
    <dgm:cxn modelId="{827B9761-6C7E-4A4C-8073-50D203EAB55D}" type="presOf" srcId="{89647E2F-DE26-4DB7-950A-48C0246516DB}" destId="{2D2EFC51-1DD8-4BDE-B334-19F680BD0C4E}" srcOrd="0" destOrd="0" presId="urn:microsoft.com/office/officeart/2005/8/layout/hierarchy1"/>
    <dgm:cxn modelId="{503D30FD-2836-4C73-A292-487ABCA6C88E}" type="presOf" srcId="{94A3E701-B278-4B22-A81D-65A42588EE9C}" destId="{8A4E4509-E3BA-4C98-8C1A-B86CE80A357C}" srcOrd="0" destOrd="0" presId="urn:microsoft.com/office/officeart/2005/8/layout/hierarchy1"/>
    <dgm:cxn modelId="{8CF6F1EF-F945-4F88-BACD-BC774A90D588}" type="presOf" srcId="{F2EAFDF7-D5B2-48C4-9632-BE33AABAE7FA}" destId="{015C1888-78B1-493D-AA75-57736CDC6DE6}" srcOrd="0" destOrd="0" presId="urn:microsoft.com/office/officeart/2005/8/layout/hierarchy1"/>
    <dgm:cxn modelId="{8625F6BC-532E-4F33-BA89-7DDC915EE230}" type="presOf" srcId="{36A0F621-CE25-4174-8E08-C430CB404911}" destId="{E07A22D4-C7F3-4A92-AA2B-65974906FAB4}" srcOrd="0" destOrd="0" presId="urn:microsoft.com/office/officeart/2005/8/layout/hierarchy1"/>
    <dgm:cxn modelId="{07E80C05-F8E4-48E7-B74C-B0DB6C682E7B}" srcId="{28EA9C9C-B2C1-42DC-AD4D-6C223CB3E3D9}" destId="{1A50E1BB-2738-471A-BFA9-25C3DA7D1A65}" srcOrd="0" destOrd="0" parTransId="{29DF82F4-6DC9-4440-84DB-9D43D7DE8691}" sibTransId="{E462A90B-714E-4D54-B315-2A94A95B2926}"/>
    <dgm:cxn modelId="{A7944630-1F3A-4A15-A2A7-5B4882CBA90C}" type="presOf" srcId="{90C2DCCD-42A9-4AA9-8615-07105F9B3DB0}" destId="{A9FD0B2C-8ABA-418B-8CCC-BCEB1611EDFE}" srcOrd="0" destOrd="0" presId="urn:microsoft.com/office/officeart/2005/8/layout/hierarchy1"/>
    <dgm:cxn modelId="{B2DBAF0E-F3F7-4706-92B9-D4DE0DE35F72}" type="presOf" srcId="{3DBF36EE-FFF3-46BF-8362-62DD9AD65627}" destId="{BEF4DFFD-5C45-4F1B-A484-C35B7057F793}" srcOrd="0" destOrd="0" presId="urn:microsoft.com/office/officeart/2005/8/layout/hierarchy1"/>
    <dgm:cxn modelId="{9F3953FB-0D4B-4730-AFFC-01ED2A644671}" srcId="{94A3E701-B278-4B22-A81D-65A42588EE9C}" destId="{89647E2F-DE26-4DB7-950A-48C0246516DB}" srcOrd="2" destOrd="0" parTransId="{84D15975-6237-4779-85B6-9B820E64B68D}" sibTransId="{75557B13-AC72-49D3-BFE9-06550CC04BFD}"/>
    <dgm:cxn modelId="{49C69840-FA24-403A-A5B6-06981629AEF7}" srcId="{94A3E701-B278-4B22-A81D-65A42588EE9C}" destId="{7B82287E-A8EF-43C4-80B2-BC4CFCE2EB45}" srcOrd="1" destOrd="0" parTransId="{90C2DCCD-42A9-4AA9-8615-07105F9B3DB0}" sibTransId="{D0E08720-F199-43A4-87F1-B5F721AAD673}"/>
    <dgm:cxn modelId="{0C306572-2F10-4099-9904-96D8519DEF35}" type="presOf" srcId="{4A8EFDE3-64FD-45A6-A62F-D811C4B475BB}" destId="{35F68D2B-FB54-481D-AAAF-D20225947CAB}" srcOrd="0" destOrd="0" presId="urn:microsoft.com/office/officeart/2005/8/layout/hierarchy1"/>
    <dgm:cxn modelId="{C38E787C-DBA0-41BD-9A6A-208D5DB3DB83}" srcId="{6D678E5A-3A5E-49FE-84D8-63B6F1774A92}" destId="{ACF84178-349A-456E-9DA8-31D893E24582}" srcOrd="0" destOrd="0" parTransId="{856BBE06-F825-457C-8263-0FC9F5780098}" sibTransId="{EE12BCA1-E4FB-4FE1-B6C5-2F7D8EF1FDB9}"/>
    <dgm:cxn modelId="{692B64BE-1440-410E-81E7-9E09309FECB7}" srcId="{7B82287E-A8EF-43C4-80B2-BC4CFCE2EB45}" destId="{6D678E5A-3A5E-49FE-84D8-63B6F1774A92}" srcOrd="0" destOrd="0" parTransId="{46CD51EA-E461-4294-B0AD-BEBDCD4A5832}" sibTransId="{1FA9E7B3-B2B5-420D-9C01-74195A058C42}"/>
    <dgm:cxn modelId="{E38A3D48-D959-4A3A-B8DF-296A338E0128}" type="presOf" srcId="{6D678E5A-3A5E-49FE-84D8-63B6F1774A92}" destId="{F0D72B1A-50B4-4A39-AD70-5E517164297F}" srcOrd="0" destOrd="0" presId="urn:microsoft.com/office/officeart/2005/8/layout/hierarchy1"/>
    <dgm:cxn modelId="{B5A386CF-6631-424B-B561-6ED5E5F46119}" srcId="{89647E2F-DE26-4DB7-950A-48C0246516DB}" destId="{F1BC7E97-6E7C-4056-A8F4-8A89A128924C}" srcOrd="0" destOrd="0" parTransId="{2E4D6687-947D-4321-8D66-74EFBA7B187E}" sibTransId="{C67B114E-E8E6-4DE5-ADFA-8EB5C05C24F1}"/>
    <dgm:cxn modelId="{8387E103-BD09-4D08-B965-65BD859FAE5C}" srcId="{94A3E701-B278-4B22-A81D-65A42588EE9C}" destId="{3DBF36EE-FFF3-46BF-8362-62DD9AD65627}" srcOrd="0" destOrd="0" parTransId="{D1212F7D-2816-4E02-9F68-F5FFB20CCBB2}" sibTransId="{9A8587C6-1898-4BDD-8C7C-554B7EC98210}"/>
    <dgm:cxn modelId="{7B3961B6-3DB9-4D81-BAAE-10148C13E53C}" type="presOf" srcId="{2E4D6687-947D-4321-8D66-74EFBA7B187E}" destId="{F8F61623-00B4-4983-88C6-6B12A5337B9F}" srcOrd="0" destOrd="0" presId="urn:microsoft.com/office/officeart/2005/8/layout/hierarchy1"/>
    <dgm:cxn modelId="{E6D9ACAB-BFD6-47DE-9134-0B03AF67335C}" type="presOf" srcId="{F1BC7E97-6E7C-4056-A8F4-8A89A128924C}" destId="{AD1F29FF-5B0F-42C8-9204-94B100B52E87}" srcOrd="0" destOrd="0" presId="urn:microsoft.com/office/officeart/2005/8/layout/hierarchy1"/>
    <dgm:cxn modelId="{0AF7E9C5-C4E8-47AF-861B-4BB2A2140130}" type="presOf" srcId="{28EA9C9C-B2C1-42DC-AD4D-6C223CB3E3D9}" destId="{878169BC-328C-48C2-8FCD-03F41FC1FDCF}" srcOrd="0" destOrd="0" presId="urn:microsoft.com/office/officeart/2005/8/layout/hierarchy1"/>
    <dgm:cxn modelId="{AA70723E-8305-4C25-845B-E6F945F014D7}" type="presOf" srcId="{3ACBC9F7-E539-422A-B92F-A46F2CCE71C8}" destId="{6C08A5B9-2A4B-44E1-BF0B-404DE7A015A0}" srcOrd="0" destOrd="0" presId="urn:microsoft.com/office/officeart/2005/8/layout/hierarchy1"/>
    <dgm:cxn modelId="{B67BA6DF-28EA-4179-98C1-D63E751987A3}" type="presOf" srcId="{5FE7FDCD-2670-432B-A9AC-AC5AE10999E1}" destId="{7B71C546-0DB9-4AC2-9BE2-EE33D1BF126C}" srcOrd="0" destOrd="0" presId="urn:microsoft.com/office/officeart/2005/8/layout/hierarchy1"/>
    <dgm:cxn modelId="{01EF43E4-30DB-4504-B3F4-920208F33E91}" type="presOf" srcId="{84D15975-6237-4779-85B6-9B820E64B68D}" destId="{1A1075A3-A604-4F20-94F8-1199DC2DB203}" srcOrd="0" destOrd="0" presId="urn:microsoft.com/office/officeart/2005/8/layout/hierarchy1"/>
    <dgm:cxn modelId="{92CA376B-5442-4343-8902-5CB6ECA605BC}" type="presOf" srcId="{856BBE06-F825-457C-8263-0FC9F5780098}" destId="{52C64613-1A92-4EBD-ACA6-AA8A68B4A44F}" srcOrd="0" destOrd="0" presId="urn:microsoft.com/office/officeart/2005/8/layout/hierarchy1"/>
    <dgm:cxn modelId="{EB3B141B-4AB4-412E-9FC4-829BD36D5074}" type="presOf" srcId="{ACF84178-349A-456E-9DA8-31D893E24582}" destId="{580A8912-F059-40B7-A80F-F7DEF480C204}" srcOrd="0" destOrd="0" presId="urn:microsoft.com/office/officeart/2005/8/layout/hierarchy1"/>
    <dgm:cxn modelId="{4B0C34A2-8856-4E7D-B0C2-4F3F126EB329}" type="presOf" srcId="{88AED1A2-B1E8-4DA0-ADBB-CC6E9DA152A9}" destId="{BF0BF1AC-0849-4C25-A56C-F890A522C505}" srcOrd="0" destOrd="0" presId="urn:microsoft.com/office/officeart/2005/8/layout/hierarchy1"/>
    <dgm:cxn modelId="{84D2DBA3-6763-43CB-BC99-0C5F3512B90F}" type="presOf" srcId="{6B7EEFCF-A5C6-4FE6-BE94-71D27D79F99E}" destId="{A49187E8-4F59-4E9C-8FA9-68BD6CEFCB52}" srcOrd="0" destOrd="0" presId="urn:microsoft.com/office/officeart/2005/8/layout/hierarchy1"/>
    <dgm:cxn modelId="{DD696573-A4AC-4A15-89EB-8EB3FFA0B448}" type="presOf" srcId="{1A50E1BB-2738-471A-BFA9-25C3DA7D1A65}" destId="{E692290C-0FD5-40D1-ADD2-FD39A8AACEB6}" srcOrd="0" destOrd="0" presId="urn:microsoft.com/office/officeart/2005/8/layout/hierarchy1"/>
    <dgm:cxn modelId="{58F2DF0F-FCF0-4F99-9D85-663F34635702}" srcId="{86B9E2DF-7A47-4668-9458-7597872A76E8}" destId="{3ACBC9F7-E539-422A-B92F-A46F2CCE71C8}" srcOrd="0" destOrd="0" parTransId="{F2EAFDF7-D5B2-48C4-9632-BE33AABAE7FA}" sibTransId="{4D810641-50C1-436D-94EC-6C40606F9BFF}"/>
    <dgm:cxn modelId="{13259DFC-4C9A-4485-B1F0-5FB66EEB8B97}" type="presOf" srcId="{29DF82F4-6DC9-4440-84DB-9D43D7DE8691}" destId="{DD864C8C-3467-41C7-95FB-71E604494801}" srcOrd="0" destOrd="0" presId="urn:microsoft.com/office/officeart/2005/8/layout/hierarchy1"/>
    <dgm:cxn modelId="{5E838B62-00BE-45D0-8E85-A078E31D741E}" type="presOf" srcId="{B14E713F-AD7F-463B-B886-0BBDCB31EA04}" destId="{122F5026-4FA6-4D5B-A402-42A0D388AD49}" srcOrd="0" destOrd="0" presId="urn:microsoft.com/office/officeart/2005/8/layout/hierarchy1"/>
    <dgm:cxn modelId="{835E2D09-5B28-4786-9DC2-E55A1B6E7090}" type="presOf" srcId="{EE53F0ED-6D00-4F25-978D-CA556771A045}" destId="{441A32B6-E394-4CFA-B0B5-10D679F2D1C1}" srcOrd="0" destOrd="0" presId="urn:microsoft.com/office/officeart/2005/8/layout/hierarchy1"/>
    <dgm:cxn modelId="{75833091-9A45-4139-8706-9F853A32F41B}" srcId="{DC896C89-7C3C-4F43-BF64-70C37593746F}" destId="{36A0F621-CE25-4174-8E08-C430CB404911}" srcOrd="0" destOrd="0" parTransId="{6B7EEFCF-A5C6-4FE6-BE94-71D27D79F99E}" sibTransId="{62608199-918E-4F98-8B2E-5DCA7D55CD85}"/>
    <dgm:cxn modelId="{B41FC6CE-42C8-4FAE-98F1-CCA2A8704DEF}" srcId="{5FE7FDCD-2670-432B-A9AC-AC5AE10999E1}" destId="{86B9E2DF-7A47-4668-9458-7597872A76E8}" srcOrd="0" destOrd="0" parTransId="{4A8EFDE3-64FD-45A6-A62F-D811C4B475BB}" sibTransId="{6BA24400-EEB2-4215-917E-A81E32E21641}"/>
    <dgm:cxn modelId="{06FF055C-0084-4D02-ADBA-69E1F62312E0}" type="presOf" srcId="{D1212F7D-2816-4E02-9F68-F5FFB20CCBB2}" destId="{C806D464-A443-4FDE-84EE-16F3BBD17E2B}" srcOrd="0" destOrd="0" presId="urn:microsoft.com/office/officeart/2005/8/layout/hierarchy1"/>
    <dgm:cxn modelId="{D506C4BE-76BA-43BF-A6EB-C805198C24B3}" srcId="{B14E713F-AD7F-463B-B886-0BBDCB31EA04}" destId="{94A3E701-B278-4B22-A81D-65A42588EE9C}" srcOrd="0" destOrd="0" parTransId="{00364559-F12C-45C6-BF31-3D0FDB13EF5E}" sibTransId="{1301B12A-DF5F-48CA-BB8B-324BE8B47EBF}"/>
    <dgm:cxn modelId="{A858F30C-7C4C-4569-B411-813BD795D4C5}" srcId="{7B82287E-A8EF-43C4-80B2-BC4CFCE2EB45}" destId="{DC896C89-7C3C-4F43-BF64-70C37593746F}" srcOrd="1" destOrd="0" parTransId="{EE53F0ED-6D00-4F25-978D-CA556771A045}" sibTransId="{495AB8A3-ACC5-4C8F-B2A5-33AE6DCD903B}"/>
    <dgm:cxn modelId="{1EF1DA36-E217-4ADB-996C-4A86B3A9438A}" srcId="{5FE7FDCD-2670-432B-A9AC-AC5AE10999E1}" destId="{28EA9C9C-B2C1-42DC-AD4D-6C223CB3E3D9}" srcOrd="1" destOrd="0" parTransId="{97EB9D63-5787-4150-A401-A6A0F0A02F42}" sibTransId="{7E6B8F71-DA32-4D8A-B7CB-2C4CB89BC856}"/>
    <dgm:cxn modelId="{F0477E56-7553-4B49-811B-21E37E7F7E8A}" type="presOf" srcId="{46CD51EA-E461-4294-B0AD-BEBDCD4A5832}" destId="{2D9F91B3-5487-405F-B056-2459BB54B789}" srcOrd="0" destOrd="0" presId="urn:microsoft.com/office/officeart/2005/8/layout/hierarchy1"/>
    <dgm:cxn modelId="{481BEBA2-975B-439F-8BAF-ACFE69BA75F6}" type="presOf" srcId="{7B82287E-A8EF-43C4-80B2-BC4CFCE2EB45}" destId="{3F6C6CBF-1E25-4C64-B6D9-DE44D4B3BAE6}" srcOrd="0" destOrd="0" presId="urn:microsoft.com/office/officeart/2005/8/layout/hierarchy1"/>
    <dgm:cxn modelId="{B9CD4B7F-91FA-4590-A4E8-C5EA723DCE62}" type="presOf" srcId="{86B9E2DF-7A47-4668-9458-7597872A76E8}" destId="{0FE7530A-EC1B-4EFD-AE3C-4ECF034AEB07}" srcOrd="0" destOrd="0" presId="urn:microsoft.com/office/officeart/2005/8/layout/hierarchy1"/>
    <dgm:cxn modelId="{CBF8670F-A0BA-4FBD-84A1-35B2A5845879}" type="presParOf" srcId="{122F5026-4FA6-4D5B-A402-42A0D388AD49}" destId="{3B98352B-4827-437B-B028-418C19FD25B2}" srcOrd="0" destOrd="0" presId="urn:microsoft.com/office/officeart/2005/8/layout/hierarchy1"/>
    <dgm:cxn modelId="{A3349FBB-FBD1-4A7B-AB3C-A62683201DFE}" type="presParOf" srcId="{3B98352B-4827-437B-B028-418C19FD25B2}" destId="{2A437C86-9AAE-48BC-BCCD-575219EC106F}" srcOrd="0" destOrd="0" presId="urn:microsoft.com/office/officeart/2005/8/layout/hierarchy1"/>
    <dgm:cxn modelId="{2925059E-76A1-4F0D-AAE0-A099EC5C9C48}" type="presParOf" srcId="{2A437C86-9AAE-48BC-BCCD-575219EC106F}" destId="{C82B28CD-8A0F-446E-A46C-28FEFDF4C5BD}" srcOrd="0" destOrd="0" presId="urn:microsoft.com/office/officeart/2005/8/layout/hierarchy1"/>
    <dgm:cxn modelId="{8C07F75A-79C2-4A40-9BE4-E6B0B9D8F2C4}" type="presParOf" srcId="{2A437C86-9AAE-48BC-BCCD-575219EC106F}" destId="{8A4E4509-E3BA-4C98-8C1A-B86CE80A357C}" srcOrd="1" destOrd="0" presId="urn:microsoft.com/office/officeart/2005/8/layout/hierarchy1"/>
    <dgm:cxn modelId="{B04DE49E-FBB8-4A49-9C9B-E0C012526822}" type="presParOf" srcId="{3B98352B-4827-437B-B028-418C19FD25B2}" destId="{42618DCB-BCFA-4B59-85CC-27158F39F462}" srcOrd="1" destOrd="0" presId="urn:microsoft.com/office/officeart/2005/8/layout/hierarchy1"/>
    <dgm:cxn modelId="{8C74379D-D89E-4C05-8FCA-657F66F752AF}" type="presParOf" srcId="{42618DCB-BCFA-4B59-85CC-27158F39F462}" destId="{C806D464-A443-4FDE-84EE-16F3BBD17E2B}" srcOrd="0" destOrd="0" presId="urn:microsoft.com/office/officeart/2005/8/layout/hierarchy1"/>
    <dgm:cxn modelId="{829FD6D6-F952-4CB3-A612-D393AE85B131}" type="presParOf" srcId="{42618DCB-BCFA-4B59-85CC-27158F39F462}" destId="{6D86D087-A6EB-4589-B296-9731D3F5FC44}" srcOrd="1" destOrd="0" presId="urn:microsoft.com/office/officeart/2005/8/layout/hierarchy1"/>
    <dgm:cxn modelId="{AB3C312D-7EA5-42E9-9EF8-EE7137ACDEB4}" type="presParOf" srcId="{6D86D087-A6EB-4589-B296-9731D3F5FC44}" destId="{9776856C-8A41-453E-BA35-C957D20C9717}" srcOrd="0" destOrd="0" presId="urn:microsoft.com/office/officeart/2005/8/layout/hierarchy1"/>
    <dgm:cxn modelId="{A689B4DE-8C72-415D-80F1-8D660226AAB0}" type="presParOf" srcId="{9776856C-8A41-453E-BA35-C957D20C9717}" destId="{38259F90-0DB3-4D90-8C92-03C043AEBDF9}" srcOrd="0" destOrd="0" presId="urn:microsoft.com/office/officeart/2005/8/layout/hierarchy1"/>
    <dgm:cxn modelId="{CAE2FAE1-EB2B-49A8-AC2D-C7D88E164D49}" type="presParOf" srcId="{9776856C-8A41-453E-BA35-C957D20C9717}" destId="{BEF4DFFD-5C45-4F1B-A484-C35B7057F793}" srcOrd="1" destOrd="0" presId="urn:microsoft.com/office/officeart/2005/8/layout/hierarchy1"/>
    <dgm:cxn modelId="{E094DC26-1FBE-47D3-82C0-FC9885EF0E42}" type="presParOf" srcId="{6D86D087-A6EB-4589-B296-9731D3F5FC44}" destId="{84E35E84-75DB-4BB8-8571-3F91659D10AA}" srcOrd="1" destOrd="0" presId="urn:microsoft.com/office/officeart/2005/8/layout/hierarchy1"/>
    <dgm:cxn modelId="{80133A2C-8424-4BC5-9951-029C353CC96D}" type="presParOf" srcId="{42618DCB-BCFA-4B59-85CC-27158F39F462}" destId="{A9FD0B2C-8ABA-418B-8CCC-BCEB1611EDFE}" srcOrd="2" destOrd="0" presId="urn:microsoft.com/office/officeart/2005/8/layout/hierarchy1"/>
    <dgm:cxn modelId="{72834808-7E8B-4FE6-BC0F-D351A18EACB5}" type="presParOf" srcId="{42618DCB-BCFA-4B59-85CC-27158F39F462}" destId="{397A6EB5-6938-496D-9888-DDB470C72015}" srcOrd="3" destOrd="0" presId="urn:microsoft.com/office/officeart/2005/8/layout/hierarchy1"/>
    <dgm:cxn modelId="{2F2D0778-8724-4EBD-A201-72FE06F2D21E}" type="presParOf" srcId="{397A6EB5-6938-496D-9888-DDB470C72015}" destId="{EEACF2AC-CFD5-4A78-91BF-A185D744460E}" srcOrd="0" destOrd="0" presId="urn:microsoft.com/office/officeart/2005/8/layout/hierarchy1"/>
    <dgm:cxn modelId="{1A7293A8-65B3-44D3-8DEC-D43250474585}" type="presParOf" srcId="{EEACF2AC-CFD5-4A78-91BF-A185D744460E}" destId="{8A2A537E-9191-44B5-B27C-575092175F9D}" srcOrd="0" destOrd="0" presId="urn:microsoft.com/office/officeart/2005/8/layout/hierarchy1"/>
    <dgm:cxn modelId="{13940ACE-8FD5-4E0F-A772-823EB57005EA}" type="presParOf" srcId="{EEACF2AC-CFD5-4A78-91BF-A185D744460E}" destId="{3F6C6CBF-1E25-4C64-B6D9-DE44D4B3BAE6}" srcOrd="1" destOrd="0" presId="urn:microsoft.com/office/officeart/2005/8/layout/hierarchy1"/>
    <dgm:cxn modelId="{17C62C8E-CDF6-4106-B6CD-E004CEDB1E08}" type="presParOf" srcId="{397A6EB5-6938-496D-9888-DDB470C72015}" destId="{9022173F-7EAF-46D1-9903-989EE6942A2E}" srcOrd="1" destOrd="0" presId="urn:microsoft.com/office/officeart/2005/8/layout/hierarchy1"/>
    <dgm:cxn modelId="{309092E1-F709-4F88-B7C4-305212A22028}" type="presParOf" srcId="{9022173F-7EAF-46D1-9903-989EE6942A2E}" destId="{2D9F91B3-5487-405F-B056-2459BB54B789}" srcOrd="0" destOrd="0" presId="urn:microsoft.com/office/officeart/2005/8/layout/hierarchy1"/>
    <dgm:cxn modelId="{CC8E2D58-33F3-4F7F-AF76-396E432D5699}" type="presParOf" srcId="{9022173F-7EAF-46D1-9903-989EE6942A2E}" destId="{E86CDE31-539E-4773-906D-F1C102319CD5}" srcOrd="1" destOrd="0" presId="urn:microsoft.com/office/officeart/2005/8/layout/hierarchy1"/>
    <dgm:cxn modelId="{B317A5B9-1A65-401D-81C3-92B2457D0952}" type="presParOf" srcId="{E86CDE31-539E-4773-906D-F1C102319CD5}" destId="{534E1E29-5D6D-4F30-9581-1339A759945C}" srcOrd="0" destOrd="0" presId="urn:microsoft.com/office/officeart/2005/8/layout/hierarchy1"/>
    <dgm:cxn modelId="{8D1DEC6E-05C6-40E8-8C22-0174FFD8F7E7}" type="presParOf" srcId="{534E1E29-5D6D-4F30-9581-1339A759945C}" destId="{FAA01E9B-D5BB-4ABF-87A6-57124DB16B01}" srcOrd="0" destOrd="0" presId="urn:microsoft.com/office/officeart/2005/8/layout/hierarchy1"/>
    <dgm:cxn modelId="{5EF2A610-A19E-4AA6-9126-FFA33D3501C9}" type="presParOf" srcId="{534E1E29-5D6D-4F30-9581-1339A759945C}" destId="{F0D72B1A-50B4-4A39-AD70-5E517164297F}" srcOrd="1" destOrd="0" presId="urn:microsoft.com/office/officeart/2005/8/layout/hierarchy1"/>
    <dgm:cxn modelId="{FA17DA97-D386-4848-A2EF-6900A45E5BF2}" type="presParOf" srcId="{E86CDE31-539E-4773-906D-F1C102319CD5}" destId="{DEF9E2B5-8D42-448B-B4B7-7C85FA86D7B0}" srcOrd="1" destOrd="0" presId="urn:microsoft.com/office/officeart/2005/8/layout/hierarchy1"/>
    <dgm:cxn modelId="{F5120713-D27C-4344-9F9B-0F5AB7723C2C}" type="presParOf" srcId="{DEF9E2B5-8D42-448B-B4B7-7C85FA86D7B0}" destId="{52C64613-1A92-4EBD-ACA6-AA8A68B4A44F}" srcOrd="0" destOrd="0" presId="urn:microsoft.com/office/officeart/2005/8/layout/hierarchy1"/>
    <dgm:cxn modelId="{8F6BAEC0-C0F4-4283-8A59-57A3BA900358}" type="presParOf" srcId="{DEF9E2B5-8D42-448B-B4B7-7C85FA86D7B0}" destId="{EB0F12E5-3D3A-46AB-9B88-79C5429DABF5}" srcOrd="1" destOrd="0" presId="urn:microsoft.com/office/officeart/2005/8/layout/hierarchy1"/>
    <dgm:cxn modelId="{8E0EDB35-308D-47D8-A7EF-C9B550B825BD}" type="presParOf" srcId="{EB0F12E5-3D3A-46AB-9B88-79C5429DABF5}" destId="{0AD65990-87FD-415C-B5B6-C2870393039A}" srcOrd="0" destOrd="0" presId="urn:microsoft.com/office/officeart/2005/8/layout/hierarchy1"/>
    <dgm:cxn modelId="{1EA40069-4212-4325-A524-CEA10145574A}" type="presParOf" srcId="{0AD65990-87FD-415C-B5B6-C2870393039A}" destId="{7C951306-030F-4A0D-91FA-90C4939185B2}" srcOrd="0" destOrd="0" presId="urn:microsoft.com/office/officeart/2005/8/layout/hierarchy1"/>
    <dgm:cxn modelId="{BF2848E1-41AC-4266-92E4-D44A301C6FA2}" type="presParOf" srcId="{0AD65990-87FD-415C-B5B6-C2870393039A}" destId="{580A8912-F059-40B7-A80F-F7DEF480C204}" srcOrd="1" destOrd="0" presId="urn:microsoft.com/office/officeart/2005/8/layout/hierarchy1"/>
    <dgm:cxn modelId="{D0CC6030-2803-4C40-BB4C-A3057F8FE90C}" type="presParOf" srcId="{EB0F12E5-3D3A-46AB-9B88-79C5429DABF5}" destId="{11580217-64AB-4D13-84C5-FDE8E5AC0704}" srcOrd="1" destOrd="0" presId="urn:microsoft.com/office/officeart/2005/8/layout/hierarchy1"/>
    <dgm:cxn modelId="{B93B293F-1B5D-4972-8409-6A002A50BAC7}" type="presParOf" srcId="{9022173F-7EAF-46D1-9903-989EE6942A2E}" destId="{441A32B6-E394-4CFA-B0B5-10D679F2D1C1}" srcOrd="2" destOrd="0" presId="urn:microsoft.com/office/officeart/2005/8/layout/hierarchy1"/>
    <dgm:cxn modelId="{BA8DF794-7AAD-4C6D-9EC5-9FF19311AEB6}" type="presParOf" srcId="{9022173F-7EAF-46D1-9903-989EE6942A2E}" destId="{020112E7-FC11-44C5-BA23-2E00E6693AB7}" srcOrd="3" destOrd="0" presId="urn:microsoft.com/office/officeart/2005/8/layout/hierarchy1"/>
    <dgm:cxn modelId="{F31792BC-E5D8-40E1-8CB0-7F3C6EFC1B8A}" type="presParOf" srcId="{020112E7-FC11-44C5-BA23-2E00E6693AB7}" destId="{71454347-9BE9-4580-952E-57AC01F02376}" srcOrd="0" destOrd="0" presId="urn:microsoft.com/office/officeart/2005/8/layout/hierarchy1"/>
    <dgm:cxn modelId="{7E7BF7B1-B760-45E5-B708-26373B20D666}" type="presParOf" srcId="{71454347-9BE9-4580-952E-57AC01F02376}" destId="{CD0FA002-DBA6-475B-9569-BB73C34BDC99}" srcOrd="0" destOrd="0" presId="urn:microsoft.com/office/officeart/2005/8/layout/hierarchy1"/>
    <dgm:cxn modelId="{B3080EF1-A48F-4B5E-97BE-8F5A87F577FD}" type="presParOf" srcId="{71454347-9BE9-4580-952E-57AC01F02376}" destId="{D22E8030-5CE0-4E1B-8901-0FEB9F994110}" srcOrd="1" destOrd="0" presId="urn:microsoft.com/office/officeart/2005/8/layout/hierarchy1"/>
    <dgm:cxn modelId="{7353A309-65BB-4696-87E1-DDFFAEB30D1D}" type="presParOf" srcId="{020112E7-FC11-44C5-BA23-2E00E6693AB7}" destId="{41BC6EDF-D327-4AB9-8320-6A58067ECC83}" srcOrd="1" destOrd="0" presId="urn:microsoft.com/office/officeart/2005/8/layout/hierarchy1"/>
    <dgm:cxn modelId="{75FE6937-73F9-4C39-B383-7A34774142D4}" type="presParOf" srcId="{41BC6EDF-D327-4AB9-8320-6A58067ECC83}" destId="{A49187E8-4F59-4E9C-8FA9-68BD6CEFCB52}" srcOrd="0" destOrd="0" presId="urn:microsoft.com/office/officeart/2005/8/layout/hierarchy1"/>
    <dgm:cxn modelId="{CE6DFD31-29F3-46D5-A76D-89E537A8ACDD}" type="presParOf" srcId="{41BC6EDF-D327-4AB9-8320-6A58067ECC83}" destId="{A1D497FB-1A6E-410D-A3C4-9E39C580F939}" srcOrd="1" destOrd="0" presId="urn:microsoft.com/office/officeart/2005/8/layout/hierarchy1"/>
    <dgm:cxn modelId="{FC234421-06F3-46D8-942F-B1B1DA8B1A2A}" type="presParOf" srcId="{A1D497FB-1A6E-410D-A3C4-9E39C580F939}" destId="{0F78FDB4-B22A-4C9B-86E2-E40602397F86}" srcOrd="0" destOrd="0" presId="urn:microsoft.com/office/officeart/2005/8/layout/hierarchy1"/>
    <dgm:cxn modelId="{FA024780-6062-43A7-BCC6-C6743F6E0E71}" type="presParOf" srcId="{0F78FDB4-B22A-4C9B-86E2-E40602397F86}" destId="{7B79EC56-452C-41A3-B0E1-F34D2C5CD06C}" srcOrd="0" destOrd="0" presId="urn:microsoft.com/office/officeart/2005/8/layout/hierarchy1"/>
    <dgm:cxn modelId="{5D0E9C75-C4A5-4946-9D1B-EEE4A511287B}" type="presParOf" srcId="{0F78FDB4-B22A-4C9B-86E2-E40602397F86}" destId="{E07A22D4-C7F3-4A92-AA2B-65974906FAB4}" srcOrd="1" destOrd="0" presId="urn:microsoft.com/office/officeart/2005/8/layout/hierarchy1"/>
    <dgm:cxn modelId="{63396632-E121-40A1-98A7-7716FF89AB87}" type="presParOf" srcId="{A1D497FB-1A6E-410D-A3C4-9E39C580F939}" destId="{587323BF-BF54-4479-81D1-51B28C28CB4C}" srcOrd="1" destOrd="0" presId="urn:microsoft.com/office/officeart/2005/8/layout/hierarchy1"/>
    <dgm:cxn modelId="{B6D46E24-7A41-441D-9250-D6ABD7148CB0}" type="presParOf" srcId="{42618DCB-BCFA-4B59-85CC-27158F39F462}" destId="{1A1075A3-A604-4F20-94F8-1199DC2DB203}" srcOrd="4" destOrd="0" presId="urn:microsoft.com/office/officeart/2005/8/layout/hierarchy1"/>
    <dgm:cxn modelId="{048198EC-E668-4B73-83C2-B624B95C278E}" type="presParOf" srcId="{42618DCB-BCFA-4B59-85CC-27158F39F462}" destId="{BD8281A3-2CC4-4896-AFD5-74694485A21F}" srcOrd="5" destOrd="0" presId="urn:microsoft.com/office/officeart/2005/8/layout/hierarchy1"/>
    <dgm:cxn modelId="{D6D8EF4F-2431-40D1-9AC3-02BD8DCA0BEC}" type="presParOf" srcId="{BD8281A3-2CC4-4896-AFD5-74694485A21F}" destId="{4C4585E9-0841-4D85-A39D-53CD180D5841}" srcOrd="0" destOrd="0" presId="urn:microsoft.com/office/officeart/2005/8/layout/hierarchy1"/>
    <dgm:cxn modelId="{464E1AE1-52CB-4411-AA50-9CB20556CAC2}" type="presParOf" srcId="{4C4585E9-0841-4D85-A39D-53CD180D5841}" destId="{8F938E04-D7C2-45FA-9CAA-7879322D11E1}" srcOrd="0" destOrd="0" presId="urn:microsoft.com/office/officeart/2005/8/layout/hierarchy1"/>
    <dgm:cxn modelId="{A1DE3307-48FF-4217-8711-0945AF26647D}" type="presParOf" srcId="{4C4585E9-0841-4D85-A39D-53CD180D5841}" destId="{2D2EFC51-1DD8-4BDE-B334-19F680BD0C4E}" srcOrd="1" destOrd="0" presId="urn:microsoft.com/office/officeart/2005/8/layout/hierarchy1"/>
    <dgm:cxn modelId="{9B8CA9F4-07AC-423C-B350-08114910B799}" type="presParOf" srcId="{BD8281A3-2CC4-4896-AFD5-74694485A21F}" destId="{C8BF5056-610F-4ADE-8C10-0E468D8B8F4B}" srcOrd="1" destOrd="0" presId="urn:microsoft.com/office/officeart/2005/8/layout/hierarchy1"/>
    <dgm:cxn modelId="{4DCABB9B-21EA-4E3B-86B4-5AD2F1417D1C}" type="presParOf" srcId="{C8BF5056-610F-4ADE-8C10-0E468D8B8F4B}" destId="{F8F61623-00B4-4983-88C6-6B12A5337B9F}" srcOrd="0" destOrd="0" presId="urn:microsoft.com/office/officeart/2005/8/layout/hierarchy1"/>
    <dgm:cxn modelId="{32ECC143-6886-4BB2-AB2A-D99A84933474}" type="presParOf" srcId="{C8BF5056-610F-4ADE-8C10-0E468D8B8F4B}" destId="{BF682DF6-67AD-4D8E-90E2-E42036B2AA4A}" srcOrd="1" destOrd="0" presId="urn:microsoft.com/office/officeart/2005/8/layout/hierarchy1"/>
    <dgm:cxn modelId="{18422BAD-6DFB-4488-BE91-127CCA68C703}" type="presParOf" srcId="{BF682DF6-67AD-4D8E-90E2-E42036B2AA4A}" destId="{0CBF0DA8-DE6B-460F-BA31-DEBF07903070}" srcOrd="0" destOrd="0" presId="urn:microsoft.com/office/officeart/2005/8/layout/hierarchy1"/>
    <dgm:cxn modelId="{06005E7F-1AD6-4536-B053-855FCC60DC75}" type="presParOf" srcId="{0CBF0DA8-DE6B-460F-BA31-DEBF07903070}" destId="{7FCE59B8-A1D4-4638-939E-EAD403E4FB8B}" srcOrd="0" destOrd="0" presId="urn:microsoft.com/office/officeart/2005/8/layout/hierarchy1"/>
    <dgm:cxn modelId="{FEF92354-D792-4064-928B-A03FF26A941A}" type="presParOf" srcId="{0CBF0DA8-DE6B-460F-BA31-DEBF07903070}" destId="{AD1F29FF-5B0F-42C8-9204-94B100B52E87}" srcOrd="1" destOrd="0" presId="urn:microsoft.com/office/officeart/2005/8/layout/hierarchy1"/>
    <dgm:cxn modelId="{EDD9F0BC-88C9-4301-80C3-06C253A0634C}" type="presParOf" srcId="{BF682DF6-67AD-4D8E-90E2-E42036B2AA4A}" destId="{A87641CB-58C3-40EE-8E25-C82AFC991992}" srcOrd="1" destOrd="0" presId="urn:microsoft.com/office/officeart/2005/8/layout/hierarchy1"/>
    <dgm:cxn modelId="{5C871BC4-494D-4D72-AB52-9083B43923A2}" type="presParOf" srcId="{42618DCB-BCFA-4B59-85CC-27158F39F462}" destId="{BF0BF1AC-0849-4C25-A56C-F890A522C505}" srcOrd="6" destOrd="0" presId="urn:microsoft.com/office/officeart/2005/8/layout/hierarchy1"/>
    <dgm:cxn modelId="{3B33CF5B-39E2-47A0-BDC4-236072ADF936}" type="presParOf" srcId="{42618DCB-BCFA-4B59-85CC-27158F39F462}" destId="{13C1493C-E422-4863-B9C1-B4A5E2B0F253}" srcOrd="7" destOrd="0" presId="urn:microsoft.com/office/officeart/2005/8/layout/hierarchy1"/>
    <dgm:cxn modelId="{6A2BBD89-519D-49EE-8F77-9EAD33DA3A4F}" type="presParOf" srcId="{13C1493C-E422-4863-B9C1-B4A5E2B0F253}" destId="{52DAA8F5-70A0-4278-A505-90920242C639}" srcOrd="0" destOrd="0" presId="urn:microsoft.com/office/officeart/2005/8/layout/hierarchy1"/>
    <dgm:cxn modelId="{CE7BF657-C92B-4410-8E67-A8075F7F7856}" type="presParOf" srcId="{52DAA8F5-70A0-4278-A505-90920242C639}" destId="{A0A52B46-B89C-4A0E-9747-74C7DB86F024}" srcOrd="0" destOrd="0" presId="urn:microsoft.com/office/officeart/2005/8/layout/hierarchy1"/>
    <dgm:cxn modelId="{18A78D4F-2A2E-4A0E-B6B0-8814D4C1004B}" type="presParOf" srcId="{52DAA8F5-70A0-4278-A505-90920242C639}" destId="{7B71C546-0DB9-4AC2-9BE2-EE33D1BF126C}" srcOrd="1" destOrd="0" presId="urn:microsoft.com/office/officeart/2005/8/layout/hierarchy1"/>
    <dgm:cxn modelId="{511FAA93-1738-4442-91C8-45CD78B9A2C3}" type="presParOf" srcId="{13C1493C-E422-4863-B9C1-B4A5E2B0F253}" destId="{F4BD4D3C-FA22-4F4B-B33C-AD0727834845}" srcOrd="1" destOrd="0" presId="urn:microsoft.com/office/officeart/2005/8/layout/hierarchy1"/>
    <dgm:cxn modelId="{62E372D7-6132-475C-B932-D649791E646D}" type="presParOf" srcId="{F4BD4D3C-FA22-4F4B-B33C-AD0727834845}" destId="{35F68D2B-FB54-481D-AAAF-D20225947CAB}" srcOrd="0" destOrd="0" presId="urn:microsoft.com/office/officeart/2005/8/layout/hierarchy1"/>
    <dgm:cxn modelId="{50EBA94E-C6B6-4603-BBC8-43FE2139AB60}" type="presParOf" srcId="{F4BD4D3C-FA22-4F4B-B33C-AD0727834845}" destId="{63A8F700-E01E-4D82-BD57-BAF83D6537B0}" srcOrd="1" destOrd="0" presId="urn:microsoft.com/office/officeart/2005/8/layout/hierarchy1"/>
    <dgm:cxn modelId="{246C5CAF-832E-42D6-99EA-AF1EFF38A798}" type="presParOf" srcId="{63A8F700-E01E-4D82-BD57-BAF83D6537B0}" destId="{452B31BD-45C0-4ADB-951D-4C2AC62546C8}" srcOrd="0" destOrd="0" presId="urn:microsoft.com/office/officeart/2005/8/layout/hierarchy1"/>
    <dgm:cxn modelId="{05B2E2F9-DF60-4CBC-8E32-1F3A8F78A20B}" type="presParOf" srcId="{452B31BD-45C0-4ADB-951D-4C2AC62546C8}" destId="{66D500B2-A0E4-4001-8C94-11E17438C1FB}" srcOrd="0" destOrd="0" presId="urn:microsoft.com/office/officeart/2005/8/layout/hierarchy1"/>
    <dgm:cxn modelId="{E1D7720E-AD00-4395-BC2F-32047D1ACC5A}" type="presParOf" srcId="{452B31BD-45C0-4ADB-951D-4C2AC62546C8}" destId="{0FE7530A-EC1B-4EFD-AE3C-4ECF034AEB07}" srcOrd="1" destOrd="0" presId="urn:microsoft.com/office/officeart/2005/8/layout/hierarchy1"/>
    <dgm:cxn modelId="{FA12FBF1-96E7-4872-8530-5526FD75734F}" type="presParOf" srcId="{63A8F700-E01E-4D82-BD57-BAF83D6537B0}" destId="{5D4AC4C3-103C-4E72-82D8-AA4E52E1A06E}" srcOrd="1" destOrd="0" presId="urn:microsoft.com/office/officeart/2005/8/layout/hierarchy1"/>
    <dgm:cxn modelId="{92183739-B036-4B55-892B-8B9896AD6AAC}" type="presParOf" srcId="{5D4AC4C3-103C-4E72-82D8-AA4E52E1A06E}" destId="{015C1888-78B1-493D-AA75-57736CDC6DE6}" srcOrd="0" destOrd="0" presId="urn:microsoft.com/office/officeart/2005/8/layout/hierarchy1"/>
    <dgm:cxn modelId="{657D9B6B-AC8E-4C63-8241-EC95BA77AE68}" type="presParOf" srcId="{5D4AC4C3-103C-4E72-82D8-AA4E52E1A06E}" destId="{0100FF0A-A555-4536-BC70-C1C944EF0E1A}" srcOrd="1" destOrd="0" presId="urn:microsoft.com/office/officeart/2005/8/layout/hierarchy1"/>
    <dgm:cxn modelId="{8C54416E-8324-40DC-AA62-D0D96D0ACD41}" type="presParOf" srcId="{0100FF0A-A555-4536-BC70-C1C944EF0E1A}" destId="{51695AA0-D89C-43C2-B6B0-A5B853840040}" srcOrd="0" destOrd="0" presId="urn:microsoft.com/office/officeart/2005/8/layout/hierarchy1"/>
    <dgm:cxn modelId="{B4B40DFD-3707-4192-AF16-2B33AA88536B}" type="presParOf" srcId="{51695AA0-D89C-43C2-B6B0-A5B853840040}" destId="{6A3553E1-51AA-4EB8-810D-1F90FDDCD550}" srcOrd="0" destOrd="0" presId="urn:microsoft.com/office/officeart/2005/8/layout/hierarchy1"/>
    <dgm:cxn modelId="{3A43BA61-00A1-44CB-931D-A553ADD11C0D}" type="presParOf" srcId="{51695AA0-D89C-43C2-B6B0-A5B853840040}" destId="{6C08A5B9-2A4B-44E1-BF0B-404DE7A015A0}" srcOrd="1" destOrd="0" presId="urn:microsoft.com/office/officeart/2005/8/layout/hierarchy1"/>
    <dgm:cxn modelId="{76336262-1D1A-4782-BF79-0AF1DD23C757}" type="presParOf" srcId="{0100FF0A-A555-4536-BC70-C1C944EF0E1A}" destId="{17C8A1CE-E606-4777-8D7D-C33FD8F06D4C}" srcOrd="1" destOrd="0" presId="urn:microsoft.com/office/officeart/2005/8/layout/hierarchy1"/>
    <dgm:cxn modelId="{4B01D911-B5A6-4060-AD18-ABBDD2387EA0}" type="presParOf" srcId="{F4BD4D3C-FA22-4F4B-B33C-AD0727834845}" destId="{08E50695-E1F6-4C63-89A7-056928C5BF8C}" srcOrd="2" destOrd="0" presId="urn:microsoft.com/office/officeart/2005/8/layout/hierarchy1"/>
    <dgm:cxn modelId="{22BC2E74-8A0E-4989-8F28-6BE5F2668FB8}" type="presParOf" srcId="{F4BD4D3C-FA22-4F4B-B33C-AD0727834845}" destId="{4B3B6D86-97EE-4C6D-9377-F2948C92BFC6}" srcOrd="3" destOrd="0" presId="urn:microsoft.com/office/officeart/2005/8/layout/hierarchy1"/>
    <dgm:cxn modelId="{FE56ED6E-D416-4348-A711-018EB1F4A210}" type="presParOf" srcId="{4B3B6D86-97EE-4C6D-9377-F2948C92BFC6}" destId="{3949C013-91D8-4987-93F1-4A6C15BD5DCE}" srcOrd="0" destOrd="0" presId="urn:microsoft.com/office/officeart/2005/8/layout/hierarchy1"/>
    <dgm:cxn modelId="{F7EE5A09-EF84-4D8E-AF2C-3B80F348CE83}" type="presParOf" srcId="{3949C013-91D8-4987-93F1-4A6C15BD5DCE}" destId="{2246D340-9275-4089-85EA-AB14B6DDBC67}" srcOrd="0" destOrd="0" presId="urn:microsoft.com/office/officeart/2005/8/layout/hierarchy1"/>
    <dgm:cxn modelId="{41634E1C-F003-4BF0-ADD7-502FF1B2630D}" type="presParOf" srcId="{3949C013-91D8-4987-93F1-4A6C15BD5DCE}" destId="{878169BC-328C-48C2-8FCD-03F41FC1FDCF}" srcOrd="1" destOrd="0" presId="urn:microsoft.com/office/officeart/2005/8/layout/hierarchy1"/>
    <dgm:cxn modelId="{F0A46F4E-A63C-4A21-9E88-F2B32FC51AAF}" type="presParOf" srcId="{4B3B6D86-97EE-4C6D-9377-F2948C92BFC6}" destId="{B928096E-D008-43D6-AAC3-51FE77A45076}" srcOrd="1" destOrd="0" presId="urn:microsoft.com/office/officeart/2005/8/layout/hierarchy1"/>
    <dgm:cxn modelId="{A07BA1A4-5B5E-42DC-A2B4-9391E8A3C520}" type="presParOf" srcId="{B928096E-D008-43D6-AAC3-51FE77A45076}" destId="{DD864C8C-3467-41C7-95FB-71E604494801}" srcOrd="0" destOrd="0" presId="urn:microsoft.com/office/officeart/2005/8/layout/hierarchy1"/>
    <dgm:cxn modelId="{EBCCA4C1-7E14-40B6-B136-D0F33B525EF0}" type="presParOf" srcId="{B928096E-D008-43D6-AAC3-51FE77A45076}" destId="{6DAFC3F6-1677-4EED-B334-49F59E7B5163}" srcOrd="1" destOrd="0" presId="urn:microsoft.com/office/officeart/2005/8/layout/hierarchy1"/>
    <dgm:cxn modelId="{27DE827A-F5C5-4FD4-9BFE-A8703EF02BED}" type="presParOf" srcId="{6DAFC3F6-1677-4EED-B334-49F59E7B5163}" destId="{E40F8797-0676-4A77-841E-EDD9834A8B8D}" srcOrd="0" destOrd="0" presId="urn:microsoft.com/office/officeart/2005/8/layout/hierarchy1"/>
    <dgm:cxn modelId="{7E7BBC22-9B7A-476E-B0DC-3EE546ECE9B7}" type="presParOf" srcId="{E40F8797-0676-4A77-841E-EDD9834A8B8D}" destId="{1FFA2B31-51E2-482E-B2FA-2217D7E48A49}" srcOrd="0" destOrd="0" presId="urn:microsoft.com/office/officeart/2005/8/layout/hierarchy1"/>
    <dgm:cxn modelId="{9F6B7E8B-219C-4B07-84F5-1E19E21B27DB}" type="presParOf" srcId="{E40F8797-0676-4A77-841E-EDD9834A8B8D}" destId="{E692290C-0FD5-40D1-ADD2-FD39A8AACEB6}" srcOrd="1" destOrd="0" presId="urn:microsoft.com/office/officeart/2005/8/layout/hierarchy1"/>
    <dgm:cxn modelId="{89A8552F-88B4-43CE-A53F-48CA25E84A42}" type="presParOf" srcId="{6DAFC3F6-1677-4EED-B334-49F59E7B5163}" destId="{7D2878B5-0E4B-444A-937A-E836F135C51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A60E5AB-FDB8-4882-9937-8C341D29E55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B0E7BE51-A7F8-4289-9604-C030CBAC21D8}">
      <dgm:prSet phldrT="[Text]" custT="1"/>
      <dgm:spPr>
        <a:solidFill>
          <a:srgbClr val="930616"/>
        </a:solidFill>
        <a:ln>
          <a:solidFill>
            <a:schemeClr val="bg1"/>
          </a:solidFill>
        </a:ln>
      </dgm:spPr>
      <dgm:t>
        <a:bodyPr/>
        <a:lstStyle/>
        <a:p>
          <a:r>
            <a:rPr lang="en-ZA" sz="1100" dirty="0" smtClean="0"/>
            <a:t>Current infrastructure asset sub-class</a:t>
          </a:r>
          <a:endParaRPr lang="en-GB" sz="1100" dirty="0"/>
        </a:p>
      </dgm:t>
    </dgm:pt>
    <dgm:pt modelId="{FD46E411-E3A1-417F-BBA8-F7955E8E0310}" type="parTrans" cxnId="{474405D7-9C06-497E-B235-63018E7D1DEC}">
      <dgm:prSet/>
      <dgm:spPr/>
      <dgm:t>
        <a:bodyPr/>
        <a:lstStyle/>
        <a:p>
          <a:endParaRPr lang="en-GB"/>
        </a:p>
      </dgm:t>
    </dgm:pt>
    <dgm:pt modelId="{991E177C-9204-409A-A07F-49B2CBD1139B}" type="sibTrans" cxnId="{474405D7-9C06-497E-B235-63018E7D1DEC}">
      <dgm:prSet/>
      <dgm:spPr/>
      <dgm:t>
        <a:bodyPr/>
        <a:lstStyle/>
        <a:p>
          <a:endParaRPr lang="en-GB"/>
        </a:p>
      </dgm:t>
    </dgm:pt>
    <dgm:pt modelId="{780DF2C3-4710-48C0-B965-CE8D693553D9}">
      <dgm:prSet phldrT="[Tex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Biological or Cultivated Assets</a:t>
          </a:r>
          <a:endParaRPr lang="en-GB" sz="1050" dirty="0">
            <a:solidFill>
              <a:schemeClr val="bg1"/>
            </a:solidFill>
          </a:endParaRPr>
        </a:p>
      </dgm:t>
    </dgm:pt>
    <dgm:pt modelId="{E90AC1F5-B5FB-4237-B088-752B8513AEC4}" type="parTrans" cxnId="{7A46B960-2498-4B32-BDEE-A259077B2C0F}">
      <dgm:prSet/>
      <dgm:spPr/>
      <dgm:t>
        <a:bodyPr/>
        <a:lstStyle/>
        <a:p>
          <a:endParaRPr lang="en-GB"/>
        </a:p>
      </dgm:t>
    </dgm:pt>
    <dgm:pt modelId="{50058029-25B5-4A4D-812A-FF6C32F31C13}" type="sibTrans" cxnId="{7A46B960-2498-4B32-BDEE-A259077B2C0F}">
      <dgm:prSet/>
      <dgm:spPr/>
      <dgm:t>
        <a:bodyPr/>
        <a:lstStyle/>
        <a:p>
          <a:endParaRPr lang="en-GB"/>
        </a:p>
      </dgm:t>
    </dgm:pt>
    <dgm:pt modelId="{A0B446ED-D730-4B54-8BBA-7BFD08E998C8}">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Buildings</a:t>
          </a:r>
        </a:p>
      </dgm:t>
    </dgm:pt>
    <dgm:pt modelId="{10849C88-BA91-4DB6-9775-94B6A49F7C3F}" type="parTrans" cxnId="{C2251A8B-E0DE-4232-B501-C676E46D0BBC}">
      <dgm:prSet/>
      <dgm:spPr/>
      <dgm:t>
        <a:bodyPr/>
        <a:lstStyle/>
        <a:p>
          <a:endParaRPr lang="en-ZA"/>
        </a:p>
      </dgm:t>
    </dgm:pt>
    <dgm:pt modelId="{1F8CF902-4994-484A-B6DD-9EB10563A06A}" type="sibTrans" cxnId="{C2251A8B-E0DE-4232-B501-C676E46D0BBC}">
      <dgm:prSet/>
      <dgm:spPr/>
      <dgm:t>
        <a:bodyPr/>
        <a:lstStyle/>
        <a:p>
          <a:endParaRPr lang="en-ZA"/>
        </a:p>
      </dgm:t>
    </dgm:pt>
    <dgm:pt modelId="{9C1FF4D6-9D56-43D2-B59E-FEBF2F48DA36}">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Computer Equipment</a:t>
          </a:r>
        </a:p>
      </dgm:t>
    </dgm:pt>
    <dgm:pt modelId="{7DCBAA07-A687-4063-9B2A-5FA5ADAD56D6}" type="parTrans" cxnId="{596FADBB-EF31-4CE8-BBED-3F04EBF9D2CB}">
      <dgm:prSet/>
      <dgm:spPr/>
      <dgm:t>
        <a:bodyPr/>
        <a:lstStyle/>
        <a:p>
          <a:endParaRPr lang="en-ZA"/>
        </a:p>
      </dgm:t>
    </dgm:pt>
    <dgm:pt modelId="{8A8D0D3F-A8C6-45F0-961B-A44E7E0A8D52}" type="sibTrans" cxnId="{596FADBB-EF31-4CE8-BBED-3F04EBF9D2CB}">
      <dgm:prSet/>
      <dgm:spPr/>
      <dgm:t>
        <a:bodyPr/>
        <a:lstStyle/>
        <a:p>
          <a:endParaRPr lang="en-ZA"/>
        </a:p>
      </dgm:t>
    </dgm:pt>
    <dgm:pt modelId="{9193C189-B791-4EA0-A72F-F120A72F6D1E}">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Furniture and Office Equipment</a:t>
          </a:r>
        </a:p>
      </dgm:t>
    </dgm:pt>
    <dgm:pt modelId="{C2DFC49F-DEBA-4711-91C0-1ED31864A8E7}" type="parTrans" cxnId="{745B2A2F-016E-4657-A41C-44C921399600}">
      <dgm:prSet/>
      <dgm:spPr/>
      <dgm:t>
        <a:bodyPr/>
        <a:lstStyle/>
        <a:p>
          <a:endParaRPr lang="en-ZA"/>
        </a:p>
      </dgm:t>
    </dgm:pt>
    <dgm:pt modelId="{B77B8024-B8C0-46A1-B652-541F252D194E}" type="sibTrans" cxnId="{745B2A2F-016E-4657-A41C-44C921399600}">
      <dgm:prSet/>
      <dgm:spPr/>
      <dgm:t>
        <a:bodyPr/>
        <a:lstStyle/>
        <a:p>
          <a:endParaRPr lang="en-ZA"/>
        </a:p>
      </dgm:t>
    </dgm:pt>
    <dgm:pt modelId="{CCB35D3A-14CA-4B48-BF5D-7B2E9BA59A22}">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Heritage Assets</a:t>
          </a:r>
        </a:p>
      </dgm:t>
    </dgm:pt>
    <dgm:pt modelId="{706674BD-3CF4-488C-9855-66D0449E30B7}" type="parTrans" cxnId="{D41F1203-A5CE-49B7-A79A-34B276EE9E85}">
      <dgm:prSet/>
      <dgm:spPr/>
      <dgm:t>
        <a:bodyPr/>
        <a:lstStyle/>
        <a:p>
          <a:endParaRPr lang="en-ZA"/>
        </a:p>
      </dgm:t>
    </dgm:pt>
    <dgm:pt modelId="{D9FA794E-E978-448B-BEB1-72F9DD600448}" type="sibTrans" cxnId="{D41F1203-A5CE-49B7-A79A-34B276EE9E85}">
      <dgm:prSet/>
      <dgm:spPr/>
      <dgm:t>
        <a:bodyPr/>
        <a:lstStyle/>
        <a:p>
          <a:endParaRPr lang="en-ZA"/>
        </a:p>
      </dgm:t>
    </dgm:pt>
    <dgm:pt modelId="{65D01480-5E07-4CFF-AD8F-F86BCCA22B1F}">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Intangible Assets</a:t>
          </a:r>
        </a:p>
      </dgm:t>
    </dgm:pt>
    <dgm:pt modelId="{3DFD44FA-A04C-4CEF-8D9C-09B051FFB610}" type="parTrans" cxnId="{27C7EC8B-3E9F-4C01-828D-B9F44AC9E995}">
      <dgm:prSet/>
      <dgm:spPr/>
      <dgm:t>
        <a:bodyPr/>
        <a:lstStyle/>
        <a:p>
          <a:endParaRPr lang="en-ZA"/>
        </a:p>
      </dgm:t>
    </dgm:pt>
    <dgm:pt modelId="{3E5EBDF4-DE84-4809-9981-C95C92771E2F}" type="sibTrans" cxnId="{27C7EC8B-3E9F-4C01-828D-B9F44AC9E995}">
      <dgm:prSet/>
      <dgm:spPr/>
      <dgm:t>
        <a:bodyPr/>
        <a:lstStyle/>
        <a:p>
          <a:endParaRPr lang="en-ZA"/>
        </a:p>
      </dgm:t>
    </dgm:pt>
    <dgm:pt modelId="{D36008A1-6C89-44E5-B726-1E0CC34B6FD2}">
      <dgm:prSet custT="1"/>
      <dgm:spPr>
        <a:solidFill>
          <a:srgbClr val="B3081B">
            <a:alpha val="89804"/>
          </a:srgbClr>
        </a:solidFill>
        <a:ln>
          <a:solidFill>
            <a:schemeClr val="bg1">
              <a:alpha val="90000"/>
            </a:schemeClr>
          </a:solidFill>
        </a:ln>
      </dgm:spPr>
      <dgm:t>
        <a:bodyPr/>
        <a:lstStyle/>
        <a:p>
          <a:r>
            <a:rPr lang="en-GB" sz="1050" dirty="0" smtClean="0">
              <a:solidFill>
                <a:schemeClr val="bg1"/>
              </a:solidFill>
            </a:rPr>
            <a:t>Investment Properties</a:t>
          </a:r>
          <a:endParaRPr lang="en-GB" sz="1100" dirty="0" smtClean="0">
            <a:solidFill>
              <a:schemeClr val="bg1"/>
            </a:solidFill>
          </a:endParaRPr>
        </a:p>
      </dgm:t>
    </dgm:pt>
    <dgm:pt modelId="{228F9B75-4E6D-47E4-BE01-4A2AD0B97336}" type="parTrans" cxnId="{6A0CC950-ABB9-4DBC-902B-D1F3DDF210B8}">
      <dgm:prSet/>
      <dgm:spPr/>
      <dgm:t>
        <a:bodyPr/>
        <a:lstStyle/>
        <a:p>
          <a:endParaRPr lang="en-ZA"/>
        </a:p>
      </dgm:t>
    </dgm:pt>
    <dgm:pt modelId="{49C0ADE6-F45B-40E9-AF18-C2E60E578D58}" type="sibTrans" cxnId="{6A0CC950-ABB9-4DBC-902B-D1F3DDF210B8}">
      <dgm:prSet/>
      <dgm:spPr/>
      <dgm:t>
        <a:bodyPr/>
        <a:lstStyle/>
        <a:p>
          <a:endParaRPr lang="en-ZA"/>
        </a:p>
      </dgm:t>
    </dgm:pt>
    <dgm:pt modelId="{FB18DFA7-9464-486A-96BA-9080281EAD8A}">
      <dgm:prSet custT="1"/>
      <dgm:spPr>
        <a:solidFill>
          <a:srgbClr val="B3081B">
            <a:alpha val="89804"/>
          </a:srgbClr>
        </a:solidFill>
        <a:ln>
          <a:solidFill>
            <a:schemeClr val="bg1">
              <a:alpha val="90000"/>
            </a:schemeClr>
          </a:solidFill>
        </a:ln>
      </dgm:spPr>
      <dgm:t>
        <a:bodyPr/>
        <a:lstStyle/>
        <a:p>
          <a:r>
            <a:rPr lang="en-GB" sz="1100" dirty="0" smtClean="0">
              <a:solidFill>
                <a:schemeClr val="bg1"/>
              </a:solidFill>
            </a:rPr>
            <a:t>Machinery and Equipment</a:t>
          </a:r>
        </a:p>
      </dgm:t>
    </dgm:pt>
    <dgm:pt modelId="{2096ED8B-2E5A-4C83-B9DD-68914B59E9C5}" type="parTrans" cxnId="{A6E19AD7-2C8E-4548-9EF8-6C5CFCCE975E}">
      <dgm:prSet/>
      <dgm:spPr/>
      <dgm:t>
        <a:bodyPr/>
        <a:lstStyle/>
        <a:p>
          <a:endParaRPr lang="en-ZA"/>
        </a:p>
      </dgm:t>
    </dgm:pt>
    <dgm:pt modelId="{C482C296-2D3C-4B92-96D3-D2819AC24B84}" type="sibTrans" cxnId="{A6E19AD7-2C8E-4548-9EF8-6C5CFCCE975E}">
      <dgm:prSet/>
      <dgm:spPr/>
      <dgm:t>
        <a:bodyPr/>
        <a:lstStyle/>
        <a:p>
          <a:endParaRPr lang="en-ZA"/>
        </a:p>
      </dgm:t>
    </dgm:pt>
    <dgm:pt modelId="{0FB019F7-7A99-43FF-BABA-5232AF8DB337}">
      <dgm:prSet custT="1"/>
      <dgm:spPr>
        <a:solidFill>
          <a:srgbClr val="B3081B">
            <a:alpha val="89804"/>
          </a:srgbClr>
        </a:solidFill>
        <a:ln>
          <a:solidFill>
            <a:schemeClr val="bg1">
              <a:alpha val="90000"/>
            </a:schemeClr>
          </a:solidFill>
        </a:ln>
      </dgm:spPr>
      <dgm:t>
        <a:bodyPr/>
        <a:lstStyle/>
        <a:p>
          <a:r>
            <a:rPr lang="en-GB" sz="1100" dirty="0" smtClean="0">
              <a:solidFill>
                <a:schemeClr val="bg1"/>
              </a:solidFill>
            </a:rPr>
            <a:t>Transport Assets</a:t>
          </a:r>
        </a:p>
      </dgm:t>
    </dgm:pt>
    <dgm:pt modelId="{0988742C-7CA9-403A-B9A8-B58F35EA8468}" type="parTrans" cxnId="{DE54AFF8-1764-4D34-8C4E-1FF7B59BDACC}">
      <dgm:prSet/>
      <dgm:spPr/>
      <dgm:t>
        <a:bodyPr/>
        <a:lstStyle/>
        <a:p>
          <a:endParaRPr lang="en-ZA"/>
        </a:p>
      </dgm:t>
    </dgm:pt>
    <dgm:pt modelId="{0137F0C2-FCD4-4230-9FF5-F38AC11E2B5E}" type="sibTrans" cxnId="{DE54AFF8-1764-4D34-8C4E-1FF7B59BDACC}">
      <dgm:prSet/>
      <dgm:spPr/>
      <dgm:t>
        <a:bodyPr/>
        <a:lstStyle/>
        <a:p>
          <a:endParaRPr lang="en-ZA"/>
        </a:p>
      </dgm:t>
    </dgm:pt>
    <dgm:pt modelId="{92554D7E-7FE1-4EAC-8AE5-12B87F95DD7E}" type="pres">
      <dgm:prSet presAssocID="{7A60E5AB-FDB8-4882-9937-8C341D29E55E}" presName="Name0" presStyleCnt="0">
        <dgm:presLayoutVars>
          <dgm:dir/>
          <dgm:animLvl val="lvl"/>
          <dgm:resizeHandles val="exact"/>
        </dgm:presLayoutVars>
      </dgm:prSet>
      <dgm:spPr/>
      <dgm:t>
        <a:bodyPr/>
        <a:lstStyle/>
        <a:p>
          <a:endParaRPr lang="en-ZA"/>
        </a:p>
      </dgm:t>
    </dgm:pt>
    <dgm:pt modelId="{87375C16-3451-4704-B43D-89984BF5C7A5}" type="pres">
      <dgm:prSet presAssocID="{B0E7BE51-A7F8-4289-9604-C030CBAC21D8}" presName="composite" presStyleCnt="0"/>
      <dgm:spPr/>
    </dgm:pt>
    <dgm:pt modelId="{24017E3B-6F4D-4CF2-9A3F-F98D029DD934}" type="pres">
      <dgm:prSet presAssocID="{B0E7BE51-A7F8-4289-9604-C030CBAC21D8}" presName="parTx" presStyleLbl="alignNode1" presStyleIdx="0" presStyleCnt="1" custLinFactNeighborX="-526" custLinFactNeighborY="-25507">
        <dgm:presLayoutVars>
          <dgm:chMax val="0"/>
          <dgm:chPref val="0"/>
          <dgm:bulletEnabled val="1"/>
        </dgm:presLayoutVars>
      </dgm:prSet>
      <dgm:spPr/>
      <dgm:t>
        <a:bodyPr/>
        <a:lstStyle/>
        <a:p>
          <a:endParaRPr lang="en-GB"/>
        </a:p>
      </dgm:t>
    </dgm:pt>
    <dgm:pt modelId="{A72CEF3B-63A8-4BC0-813B-42FD13B5C160}" type="pres">
      <dgm:prSet presAssocID="{B0E7BE51-A7F8-4289-9604-C030CBAC21D8}" presName="desTx" presStyleLbl="alignAccFollowNode1" presStyleIdx="0" presStyleCnt="1" custScaleY="100000">
        <dgm:presLayoutVars>
          <dgm:bulletEnabled val="1"/>
        </dgm:presLayoutVars>
      </dgm:prSet>
      <dgm:spPr/>
      <dgm:t>
        <a:bodyPr/>
        <a:lstStyle/>
        <a:p>
          <a:endParaRPr lang="en-GB"/>
        </a:p>
      </dgm:t>
    </dgm:pt>
  </dgm:ptLst>
  <dgm:cxnLst>
    <dgm:cxn modelId="{745B2A2F-016E-4657-A41C-44C921399600}" srcId="{B0E7BE51-A7F8-4289-9604-C030CBAC21D8}" destId="{9193C189-B791-4EA0-A72F-F120A72F6D1E}" srcOrd="3" destOrd="0" parTransId="{C2DFC49F-DEBA-4711-91C0-1ED31864A8E7}" sibTransId="{B77B8024-B8C0-46A1-B652-541F252D194E}"/>
    <dgm:cxn modelId="{C2CD8F75-95DC-4883-A058-81E7FFFD4D09}" type="presOf" srcId="{780DF2C3-4710-48C0-B965-CE8D693553D9}" destId="{A72CEF3B-63A8-4BC0-813B-42FD13B5C160}" srcOrd="0" destOrd="0" presId="urn:microsoft.com/office/officeart/2005/8/layout/hList1"/>
    <dgm:cxn modelId="{596FADBB-EF31-4CE8-BBED-3F04EBF9D2CB}" srcId="{B0E7BE51-A7F8-4289-9604-C030CBAC21D8}" destId="{9C1FF4D6-9D56-43D2-B59E-FEBF2F48DA36}" srcOrd="2" destOrd="0" parTransId="{7DCBAA07-A687-4063-9B2A-5FA5ADAD56D6}" sibTransId="{8A8D0D3F-A8C6-45F0-961B-A44E7E0A8D52}"/>
    <dgm:cxn modelId="{DE54AFF8-1764-4D34-8C4E-1FF7B59BDACC}" srcId="{B0E7BE51-A7F8-4289-9604-C030CBAC21D8}" destId="{0FB019F7-7A99-43FF-BABA-5232AF8DB337}" srcOrd="8" destOrd="0" parTransId="{0988742C-7CA9-403A-B9A8-B58F35EA8468}" sibTransId="{0137F0C2-FCD4-4230-9FF5-F38AC11E2B5E}"/>
    <dgm:cxn modelId="{63C1D976-54A8-4C69-930F-767BD1BBB6E0}" type="presOf" srcId="{65D01480-5E07-4CFF-AD8F-F86BCCA22B1F}" destId="{A72CEF3B-63A8-4BC0-813B-42FD13B5C160}" srcOrd="0" destOrd="5" presId="urn:microsoft.com/office/officeart/2005/8/layout/hList1"/>
    <dgm:cxn modelId="{C2251A8B-E0DE-4232-B501-C676E46D0BBC}" srcId="{B0E7BE51-A7F8-4289-9604-C030CBAC21D8}" destId="{A0B446ED-D730-4B54-8BBA-7BFD08E998C8}" srcOrd="1" destOrd="0" parTransId="{10849C88-BA91-4DB6-9775-94B6A49F7C3F}" sibTransId="{1F8CF902-4994-484A-B6DD-9EB10563A06A}"/>
    <dgm:cxn modelId="{78760223-1673-4E39-BB52-504FE4844FBB}" type="presOf" srcId="{FB18DFA7-9464-486A-96BA-9080281EAD8A}" destId="{A72CEF3B-63A8-4BC0-813B-42FD13B5C160}" srcOrd="0" destOrd="7" presId="urn:microsoft.com/office/officeart/2005/8/layout/hList1"/>
    <dgm:cxn modelId="{7A46B960-2498-4B32-BDEE-A259077B2C0F}" srcId="{B0E7BE51-A7F8-4289-9604-C030CBAC21D8}" destId="{780DF2C3-4710-48C0-B965-CE8D693553D9}" srcOrd="0" destOrd="0" parTransId="{E90AC1F5-B5FB-4237-B088-752B8513AEC4}" sibTransId="{50058029-25B5-4A4D-812A-FF6C32F31C13}"/>
    <dgm:cxn modelId="{27C7EC8B-3E9F-4C01-828D-B9F44AC9E995}" srcId="{B0E7BE51-A7F8-4289-9604-C030CBAC21D8}" destId="{65D01480-5E07-4CFF-AD8F-F86BCCA22B1F}" srcOrd="5" destOrd="0" parTransId="{3DFD44FA-A04C-4CEF-8D9C-09B051FFB610}" sibTransId="{3E5EBDF4-DE84-4809-9981-C95C92771E2F}"/>
    <dgm:cxn modelId="{44F08F9A-1B91-459F-967A-E6B795B18906}" type="presOf" srcId="{B0E7BE51-A7F8-4289-9604-C030CBAC21D8}" destId="{24017E3B-6F4D-4CF2-9A3F-F98D029DD934}" srcOrd="0" destOrd="0" presId="urn:microsoft.com/office/officeart/2005/8/layout/hList1"/>
    <dgm:cxn modelId="{C1F281D7-DE74-41E1-B86C-52412583D9C5}" type="presOf" srcId="{CCB35D3A-14CA-4B48-BF5D-7B2E9BA59A22}" destId="{A72CEF3B-63A8-4BC0-813B-42FD13B5C160}" srcOrd="0" destOrd="4" presId="urn:microsoft.com/office/officeart/2005/8/layout/hList1"/>
    <dgm:cxn modelId="{0E3846B8-B56D-491A-BCB3-1845041A2320}" type="presOf" srcId="{A0B446ED-D730-4B54-8BBA-7BFD08E998C8}" destId="{A72CEF3B-63A8-4BC0-813B-42FD13B5C160}" srcOrd="0" destOrd="1" presId="urn:microsoft.com/office/officeart/2005/8/layout/hList1"/>
    <dgm:cxn modelId="{D41F1203-A5CE-49B7-A79A-34B276EE9E85}" srcId="{B0E7BE51-A7F8-4289-9604-C030CBAC21D8}" destId="{CCB35D3A-14CA-4B48-BF5D-7B2E9BA59A22}" srcOrd="4" destOrd="0" parTransId="{706674BD-3CF4-488C-9855-66D0449E30B7}" sibTransId="{D9FA794E-E978-448B-BEB1-72F9DD600448}"/>
    <dgm:cxn modelId="{30871EC1-1866-493E-83A9-93C6AD7A91A2}" type="presOf" srcId="{9C1FF4D6-9D56-43D2-B59E-FEBF2F48DA36}" destId="{A72CEF3B-63A8-4BC0-813B-42FD13B5C160}" srcOrd="0" destOrd="2" presId="urn:microsoft.com/office/officeart/2005/8/layout/hList1"/>
    <dgm:cxn modelId="{0404DE16-716D-4DC2-A23B-566FDCF135CE}" type="presOf" srcId="{D36008A1-6C89-44E5-B726-1E0CC34B6FD2}" destId="{A72CEF3B-63A8-4BC0-813B-42FD13B5C160}" srcOrd="0" destOrd="6" presId="urn:microsoft.com/office/officeart/2005/8/layout/hList1"/>
    <dgm:cxn modelId="{474405D7-9C06-497E-B235-63018E7D1DEC}" srcId="{7A60E5AB-FDB8-4882-9937-8C341D29E55E}" destId="{B0E7BE51-A7F8-4289-9604-C030CBAC21D8}" srcOrd="0" destOrd="0" parTransId="{FD46E411-E3A1-417F-BBA8-F7955E8E0310}" sibTransId="{991E177C-9204-409A-A07F-49B2CBD1139B}"/>
    <dgm:cxn modelId="{A6E19AD7-2C8E-4548-9EF8-6C5CFCCE975E}" srcId="{B0E7BE51-A7F8-4289-9604-C030CBAC21D8}" destId="{FB18DFA7-9464-486A-96BA-9080281EAD8A}" srcOrd="7" destOrd="0" parTransId="{2096ED8B-2E5A-4C83-B9DD-68914B59E9C5}" sibTransId="{C482C296-2D3C-4B92-96D3-D2819AC24B84}"/>
    <dgm:cxn modelId="{6A0CC950-ABB9-4DBC-902B-D1F3DDF210B8}" srcId="{B0E7BE51-A7F8-4289-9604-C030CBAC21D8}" destId="{D36008A1-6C89-44E5-B726-1E0CC34B6FD2}" srcOrd="6" destOrd="0" parTransId="{228F9B75-4E6D-47E4-BE01-4A2AD0B97336}" sibTransId="{49C0ADE6-F45B-40E9-AF18-C2E60E578D58}"/>
    <dgm:cxn modelId="{2F8E8A50-7ADB-4550-AE06-F481624CE5AA}" type="presOf" srcId="{7A60E5AB-FDB8-4882-9937-8C341D29E55E}" destId="{92554D7E-7FE1-4EAC-8AE5-12B87F95DD7E}" srcOrd="0" destOrd="0" presId="urn:microsoft.com/office/officeart/2005/8/layout/hList1"/>
    <dgm:cxn modelId="{EC5A42C3-88F4-427F-A4D5-240BDB1D790C}" type="presOf" srcId="{0FB019F7-7A99-43FF-BABA-5232AF8DB337}" destId="{A72CEF3B-63A8-4BC0-813B-42FD13B5C160}" srcOrd="0" destOrd="8" presId="urn:microsoft.com/office/officeart/2005/8/layout/hList1"/>
    <dgm:cxn modelId="{926EB915-7920-416D-942E-47E0E9C87CF6}" type="presOf" srcId="{9193C189-B791-4EA0-A72F-F120A72F6D1E}" destId="{A72CEF3B-63A8-4BC0-813B-42FD13B5C160}" srcOrd="0" destOrd="3" presId="urn:microsoft.com/office/officeart/2005/8/layout/hList1"/>
    <dgm:cxn modelId="{D32DE38E-B4A1-45A6-8C71-DB36B194C48F}" type="presParOf" srcId="{92554D7E-7FE1-4EAC-8AE5-12B87F95DD7E}" destId="{87375C16-3451-4704-B43D-89984BF5C7A5}" srcOrd="0" destOrd="0" presId="urn:microsoft.com/office/officeart/2005/8/layout/hList1"/>
    <dgm:cxn modelId="{467D3F4F-8E76-45A0-9620-2F2F2CAA5097}" type="presParOf" srcId="{87375C16-3451-4704-B43D-89984BF5C7A5}" destId="{24017E3B-6F4D-4CF2-9A3F-F98D029DD934}" srcOrd="0" destOrd="0" presId="urn:microsoft.com/office/officeart/2005/8/layout/hList1"/>
    <dgm:cxn modelId="{9F6EDEAC-5816-4661-893B-8406308ED6FD}" type="presParOf" srcId="{87375C16-3451-4704-B43D-89984BF5C7A5}" destId="{A72CEF3B-63A8-4BC0-813B-42FD13B5C160}"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A379B-2D08-4F77-8D6C-4D3BF564D39C}" type="doc">
      <dgm:prSet loTypeId="urn:microsoft.com/office/officeart/2005/8/layout/cycle4" loCatId="cycle" qsTypeId="urn:microsoft.com/office/officeart/2005/8/quickstyle/simple1" qsCatId="simple" csTypeId="urn:microsoft.com/office/officeart/2005/8/colors/accent1_1" csCatId="accent1" phldr="1"/>
      <dgm:spPr/>
      <dgm:t>
        <a:bodyPr/>
        <a:lstStyle/>
        <a:p>
          <a:endParaRPr lang="en-ZA"/>
        </a:p>
      </dgm:t>
    </dgm:pt>
    <dgm:pt modelId="{1DDEC224-0E60-4404-9888-82E0634693D4}">
      <dgm:prSet phldrT="[Text]"/>
      <dgm:spPr>
        <a:ln>
          <a:solidFill>
            <a:schemeClr val="accent2"/>
          </a:solidFill>
        </a:ln>
      </dgm:spPr>
      <dgm:t>
        <a:bodyPr/>
        <a:lstStyle/>
        <a:p>
          <a:r>
            <a:rPr lang="en-ZA" dirty="0" smtClean="0"/>
            <a:t>IDP</a:t>
          </a:r>
          <a:endParaRPr lang="en-ZA" dirty="0"/>
        </a:p>
      </dgm:t>
    </dgm:pt>
    <dgm:pt modelId="{856FFB76-A932-405E-BEE2-6BB1AD2E228F}" type="parTrans" cxnId="{6239ED09-D374-4E2A-A62D-F26CB7944B16}">
      <dgm:prSet/>
      <dgm:spPr/>
      <dgm:t>
        <a:bodyPr/>
        <a:lstStyle/>
        <a:p>
          <a:endParaRPr lang="en-ZA"/>
        </a:p>
      </dgm:t>
    </dgm:pt>
    <dgm:pt modelId="{6B30BF9F-B63A-4342-9D06-B8AD0B0607BD}" type="sibTrans" cxnId="{6239ED09-D374-4E2A-A62D-F26CB7944B16}">
      <dgm:prSet/>
      <dgm:spPr/>
      <dgm:t>
        <a:bodyPr/>
        <a:lstStyle/>
        <a:p>
          <a:endParaRPr lang="en-ZA"/>
        </a:p>
      </dgm:t>
    </dgm:pt>
    <dgm:pt modelId="{36516AE0-946B-4546-B4F3-287F3B4C8BBD}">
      <dgm:prSet phldrT="[Text]" custT="1"/>
      <dgm:spPr>
        <a:solidFill>
          <a:srgbClr val="B3081B"/>
        </a:solidFill>
        <a:ln>
          <a:solidFill>
            <a:schemeClr val="accent2"/>
          </a:solidFill>
        </a:ln>
      </dgm:spPr>
      <dgm:t>
        <a:bodyPr anchor="ctr"/>
        <a:lstStyle/>
        <a:p>
          <a:r>
            <a:rPr lang="en-ZA" sz="1100" dirty="0" smtClean="0">
              <a:solidFill>
                <a:schemeClr val="bg1"/>
              </a:solidFill>
            </a:rPr>
            <a:t>Links to MTREF with programme name</a:t>
          </a:r>
          <a:endParaRPr lang="en-ZA" sz="1100" dirty="0">
            <a:solidFill>
              <a:schemeClr val="bg1"/>
            </a:solidFill>
          </a:endParaRPr>
        </a:p>
      </dgm:t>
    </dgm:pt>
    <dgm:pt modelId="{A60BB0B5-C85A-48E1-B58D-304733CB2CBF}" type="parTrans" cxnId="{578039CB-4569-49BA-BBF8-714B5C1823BB}">
      <dgm:prSet/>
      <dgm:spPr/>
      <dgm:t>
        <a:bodyPr/>
        <a:lstStyle/>
        <a:p>
          <a:endParaRPr lang="en-ZA"/>
        </a:p>
      </dgm:t>
    </dgm:pt>
    <dgm:pt modelId="{2F45E919-BB57-474F-BC15-7C33EC5E928D}" type="sibTrans" cxnId="{578039CB-4569-49BA-BBF8-714B5C1823BB}">
      <dgm:prSet/>
      <dgm:spPr/>
      <dgm:t>
        <a:bodyPr/>
        <a:lstStyle/>
        <a:p>
          <a:endParaRPr lang="en-ZA"/>
        </a:p>
      </dgm:t>
    </dgm:pt>
    <dgm:pt modelId="{787D9692-A7FD-41A8-944E-4571D504F220}">
      <dgm:prSet phldrT="[Text]"/>
      <dgm:spPr>
        <a:ln>
          <a:solidFill>
            <a:schemeClr val="accent2"/>
          </a:solidFill>
        </a:ln>
      </dgm:spPr>
      <dgm:t>
        <a:bodyPr/>
        <a:lstStyle/>
        <a:p>
          <a:r>
            <a:rPr lang="en-ZA" dirty="0" smtClean="0"/>
            <a:t>MTREF</a:t>
          </a:r>
          <a:endParaRPr lang="en-ZA" dirty="0"/>
        </a:p>
      </dgm:t>
    </dgm:pt>
    <dgm:pt modelId="{BEBFBA49-7406-435F-B955-3A0C94FA4042}" type="parTrans" cxnId="{B0C3CFC7-9FFF-489B-AF44-FC761D3F9EAE}">
      <dgm:prSet/>
      <dgm:spPr/>
      <dgm:t>
        <a:bodyPr/>
        <a:lstStyle/>
        <a:p>
          <a:endParaRPr lang="en-ZA"/>
        </a:p>
      </dgm:t>
    </dgm:pt>
    <dgm:pt modelId="{2F27DE7B-0D04-4AC2-B59C-81FE5C60D094}" type="sibTrans" cxnId="{B0C3CFC7-9FFF-489B-AF44-FC761D3F9EAE}">
      <dgm:prSet/>
      <dgm:spPr/>
      <dgm:t>
        <a:bodyPr/>
        <a:lstStyle/>
        <a:p>
          <a:endParaRPr lang="en-ZA"/>
        </a:p>
      </dgm:t>
    </dgm:pt>
    <dgm:pt modelId="{5D49CBB6-8074-433A-92E8-2DD9C0A96D04}">
      <dgm:prSet phldrT="[Text]" custT="1"/>
      <dgm:spPr>
        <a:solidFill>
          <a:srgbClr val="B3081B">
            <a:alpha val="90000"/>
          </a:srgbClr>
        </a:solidFill>
        <a:ln>
          <a:solidFill>
            <a:schemeClr val="accent2"/>
          </a:solidFill>
        </a:ln>
      </dgm:spPr>
      <dgm:t>
        <a:bodyPr anchor="ctr"/>
        <a:lstStyle/>
        <a:p>
          <a:r>
            <a:rPr lang="en-ZA" sz="1100" dirty="0" smtClean="0">
              <a:solidFill>
                <a:schemeClr val="bg1"/>
              </a:solidFill>
            </a:rPr>
            <a:t>Links from IDP</a:t>
          </a:r>
          <a:endParaRPr lang="en-ZA" sz="1100" dirty="0">
            <a:solidFill>
              <a:schemeClr val="bg1"/>
            </a:solidFill>
          </a:endParaRPr>
        </a:p>
      </dgm:t>
    </dgm:pt>
    <dgm:pt modelId="{5FF4151C-8467-4F15-9344-1F13DAB948F0}" type="parTrans" cxnId="{9628B74C-C430-47F0-9AA6-98092674A570}">
      <dgm:prSet/>
      <dgm:spPr/>
      <dgm:t>
        <a:bodyPr/>
        <a:lstStyle/>
        <a:p>
          <a:endParaRPr lang="en-ZA"/>
        </a:p>
      </dgm:t>
    </dgm:pt>
    <dgm:pt modelId="{1ACCC471-C41F-4E23-A077-6F35D97A3D04}" type="sibTrans" cxnId="{9628B74C-C430-47F0-9AA6-98092674A570}">
      <dgm:prSet/>
      <dgm:spPr/>
      <dgm:t>
        <a:bodyPr/>
        <a:lstStyle/>
        <a:p>
          <a:endParaRPr lang="en-ZA"/>
        </a:p>
      </dgm:t>
    </dgm:pt>
    <dgm:pt modelId="{D6204ADB-AE1A-4343-8CA0-82EBEF072989}">
      <dgm:prSet phldrT="[Text]"/>
      <dgm:spPr>
        <a:ln>
          <a:solidFill>
            <a:schemeClr val="accent2"/>
          </a:solidFill>
        </a:ln>
      </dgm:spPr>
      <dgm:t>
        <a:bodyPr/>
        <a:lstStyle/>
        <a:p>
          <a:r>
            <a:rPr lang="en-ZA" dirty="0" smtClean="0"/>
            <a:t>FAR</a:t>
          </a:r>
          <a:endParaRPr lang="en-ZA" dirty="0"/>
        </a:p>
      </dgm:t>
    </dgm:pt>
    <dgm:pt modelId="{B834B5B2-1B47-4BE0-A85A-72FC875A40E7}" type="parTrans" cxnId="{90EC2510-006A-4818-982B-3E133A1D6CD3}">
      <dgm:prSet/>
      <dgm:spPr/>
      <dgm:t>
        <a:bodyPr/>
        <a:lstStyle/>
        <a:p>
          <a:endParaRPr lang="en-ZA"/>
        </a:p>
      </dgm:t>
    </dgm:pt>
    <dgm:pt modelId="{2F270567-5146-47F3-8516-860A377A478F}" type="sibTrans" cxnId="{90EC2510-006A-4818-982B-3E133A1D6CD3}">
      <dgm:prSet/>
      <dgm:spPr/>
      <dgm:t>
        <a:bodyPr/>
        <a:lstStyle/>
        <a:p>
          <a:endParaRPr lang="en-ZA"/>
        </a:p>
      </dgm:t>
    </dgm:pt>
    <dgm:pt modelId="{19799884-56B9-4FFF-8E7D-60DDAD561C4F}">
      <dgm:prSet phldrT="[Text]" custT="1"/>
      <dgm:spPr>
        <a:solidFill>
          <a:srgbClr val="B3081B"/>
        </a:solidFill>
        <a:ln>
          <a:solidFill>
            <a:schemeClr val="accent2"/>
          </a:solidFill>
        </a:ln>
      </dgm:spPr>
      <dgm:t>
        <a:bodyPr anchor="ctr"/>
        <a:lstStyle/>
        <a:p>
          <a:r>
            <a:rPr lang="en-ZA" sz="1100" dirty="0" smtClean="0">
              <a:solidFill>
                <a:schemeClr val="bg1"/>
              </a:solidFill>
            </a:rPr>
            <a:t>Links from Project segment</a:t>
          </a:r>
          <a:endParaRPr lang="en-ZA" sz="1100" dirty="0">
            <a:solidFill>
              <a:schemeClr val="bg1"/>
            </a:solidFill>
          </a:endParaRPr>
        </a:p>
      </dgm:t>
    </dgm:pt>
    <dgm:pt modelId="{BAF7E775-1B70-479D-8286-1C68690AAED7}" type="parTrans" cxnId="{071BC3F8-96F4-45D6-BF3E-291D29E1C205}">
      <dgm:prSet/>
      <dgm:spPr/>
      <dgm:t>
        <a:bodyPr/>
        <a:lstStyle/>
        <a:p>
          <a:endParaRPr lang="en-ZA"/>
        </a:p>
      </dgm:t>
    </dgm:pt>
    <dgm:pt modelId="{E5D88E2A-4D16-43B5-B566-44442114C173}" type="sibTrans" cxnId="{071BC3F8-96F4-45D6-BF3E-291D29E1C205}">
      <dgm:prSet/>
      <dgm:spPr/>
      <dgm:t>
        <a:bodyPr/>
        <a:lstStyle/>
        <a:p>
          <a:endParaRPr lang="en-ZA"/>
        </a:p>
      </dgm:t>
    </dgm:pt>
    <dgm:pt modelId="{F7103556-65B4-4984-BB2E-446073570AE3}">
      <dgm:prSet phldrT="[Text]"/>
      <dgm:spPr>
        <a:ln>
          <a:solidFill>
            <a:schemeClr val="accent2"/>
          </a:solidFill>
        </a:ln>
      </dgm:spPr>
      <dgm:t>
        <a:bodyPr/>
        <a:lstStyle/>
        <a:p>
          <a:r>
            <a:rPr lang="en-ZA" dirty="0" smtClean="0"/>
            <a:t>Project segment</a:t>
          </a:r>
          <a:endParaRPr lang="en-ZA" dirty="0"/>
        </a:p>
      </dgm:t>
    </dgm:pt>
    <dgm:pt modelId="{9AC5A7CA-4E31-4FBB-B68E-8B02E691F9CB}" type="parTrans" cxnId="{482EF26E-60C4-4EE0-876D-DA3E16654E8D}">
      <dgm:prSet/>
      <dgm:spPr/>
      <dgm:t>
        <a:bodyPr/>
        <a:lstStyle/>
        <a:p>
          <a:endParaRPr lang="en-ZA"/>
        </a:p>
      </dgm:t>
    </dgm:pt>
    <dgm:pt modelId="{5B16CE5F-A8D8-4BAC-B55E-6522D3F111FA}" type="sibTrans" cxnId="{482EF26E-60C4-4EE0-876D-DA3E16654E8D}">
      <dgm:prSet/>
      <dgm:spPr/>
      <dgm:t>
        <a:bodyPr/>
        <a:lstStyle/>
        <a:p>
          <a:endParaRPr lang="en-ZA"/>
        </a:p>
      </dgm:t>
    </dgm:pt>
    <dgm:pt modelId="{5E0B2707-9F5D-4664-A51F-66DBB2AF18B4}">
      <dgm:prSet phldrT="[Text]" custT="1"/>
      <dgm:spPr>
        <a:solidFill>
          <a:srgbClr val="B3081B"/>
        </a:solidFill>
        <a:ln>
          <a:solidFill>
            <a:srgbClr val="C00000"/>
          </a:solidFill>
        </a:ln>
      </dgm:spPr>
      <dgm:t>
        <a:bodyPr anchor="ctr"/>
        <a:lstStyle/>
        <a:p>
          <a:r>
            <a:rPr lang="en-ZA" sz="1100" dirty="0" smtClean="0">
              <a:solidFill>
                <a:schemeClr val="bg1"/>
              </a:solidFill>
            </a:rPr>
            <a:t>Links from MTREF</a:t>
          </a:r>
          <a:endParaRPr lang="en-ZA" sz="1100" dirty="0">
            <a:solidFill>
              <a:schemeClr val="bg1"/>
            </a:solidFill>
          </a:endParaRPr>
        </a:p>
      </dgm:t>
    </dgm:pt>
    <dgm:pt modelId="{4FED3936-6416-40A3-8440-76BF41B874CF}" type="parTrans" cxnId="{BFD6917B-E243-4704-A751-AEB8C2912C27}">
      <dgm:prSet/>
      <dgm:spPr/>
      <dgm:t>
        <a:bodyPr/>
        <a:lstStyle/>
        <a:p>
          <a:endParaRPr lang="en-ZA"/>
        </a:p>
      </dgm:t>
    </dgm:pt>
    <dgm:pt modelId="{00A2813D-F55D-4837-9F3E-0D6FA10C4A11}" type="sibTrans" cxnId="{BFD6917B-E243-4704-A751-AEB8C2912C27}">
      <dgm:prSet/>
      <dgm:spPr/>
      <dgm:t>
        <a:bodyPr/>
        <a:lstStyle/>
        <a:p>
          <a:endParaRPr lang="en-ZA"/>
        </a:p>
      </dgm:t>
    </dgm:pt>
    <dgm:pt modelId="{577AB0C1-BF19-4EEC-BFD3-7703A0E7E015}">
      <dgm:prSet phldrT="[Text]" custT="1"/>
      <dgm:spPr>
        <a:solidFill>
          <a:srgbClr val="B3081B">
            <a:alpha val="90000"/>
          </a:srgbClr>
        </a:solidFill>
        <a:ln>
          <a:solidFill>
            <a:schemeClr val="accent2"/>
          </a:solidFill>
        </a:ln>
      </dgm:spPr>
      <dgm:t>
        <a:bodyPr anchor="ctr"/>
        <a:lstStyle/>
        <a:p>
          <a:r>
            <a:rPr lang="en-ZA" sz="1100" dirty="0" smtClean="0">
              <a:solidFill>
                <a:schemeClr val="bg1"/>
              </a:solidFill>
            </a:rPr>
            <a:t>Links to programme name and Project segment with project name, nature of expenditure and asset component</a:t>
          </a:r>
          <a:endParaRPr lang="en-ZA" sz="1100" dirty="0">
            <a:solidFill>
              <a:schemeClr val="bg1"/>
            </a:solidFill>
          </a:endParaRPr>
        </a:p>
      </dgm:t>
    </dgm:pt>
    <dgm:pt modelId="{081D30EA-C116-4266-B1A3-89F001CF72E3}" type="parTrans" cxnId="{58A89BCE-5374-4971-9F71-FE106D66E73C}">
      <dgm:prSet/>
      <dgm:spPr/>
      <dgm:t>
        <a:bodyPr/>
        <a:lstStyle/>
        <a:p>
          <a:endParaRPr lang="en-ZA"/>
        </a:p>
      </dgm:t>
    </dgm:pt>
    <dgm:pt modelId="{BA784367-6737-4AE7-87F8-B98B406ADD61}" type="sibTrans" cxnId="{58A89BCE-5374-4971-9F71-FE106D66E73C}">
      <dgm:prSet/>
      <dgm:spPr/>
      <dgm:t>
        <a:bodyPr/>
        <a:lstStyle/>
        <a:p>
          <a:endParaRPr lang="en-ZA"/>
        </a:p>
      </dgm:t>
    </dgm:pt>
    <dgm:pt modelId="{03C39447-900C-44C3-AA99-3B5EE4D14A10}">
      <dgm:prSet phldrT="[Text]" custT="1"/>
      <dgm:spPr>
        <a:solidFill>
          <a:srgbClr val="B3081B"/>
        </a:solidFill>
        <a:ln>
          <a:solidFill>
            <a:srgbClr val="C00000"/>
          </a:solidFill>
        </a:ln>
      </dgm:spPr>
      <dgm:t>
        <a:bodyPr anchor="ctr"/>
        <a:lstStyle/>
        <a:p>
          <a:r>
            <a:rPr lang="en-ZA" sz="1100" dirty="0" smtClean="0">
              <a:solidFill>
                <a:schemeClr val="bg1"/>
              </a:solidFill>
            </a:rPr>
            <a:t>Links to FAR at component level</a:t>
          </a:r>
          <a:endParaRPr lang="en-ZA" sz="1100" dirty="0">
            <a:solidFill>
              <a:schemeClr val="bg1"/>
            </a:solidFill>
          </a:endParaRPr>
        </a:p>
      </dgm:t>
    </dgm:pt>
    <dgm:pt modelId="{35B83DD7-99F0-476B-915C-52DF2974357B}" type="parTrans" cxnId="{B452AC3D-12B2-41D4-9D48-765602783098}">
      <dgm:prSet/>
      <dgm:spPr/>
      <dgm:t>
        <a:bodyPr/>
        <a:lstStyle/>
        <a:p>
          <a:endParaRPr lang="en-ZA"/>
        </a:p>
      </dgm:t>
    </dgm:pt>
    <dgm:pt modelId="{23631490-0902-4D84-B6D7-0C94A20585E2}" type="sibTrans" cxnId="{B452AC3D-12B2-41D4-9D48-765602783098}">
      <dgm:prSet/>
      <dgm:spPr/>
      <dgm:t>
        <a:bodyPr/>
        <a:lstStyle/>
        <a:p>
          <a:endParaRPr lang="en-ZA"/>
        </a:p>
      </dgm:t>
    </dgm:pt>
    <dgm:pt modelId="{1146A4C4-3110-494A-A0B0-CBBD35D642CF}">
      <dgm:prSet phldrT="[Text]" custT="1"/>
      <dgm:spPr>
        <a:solidFill>
          <a:srgbClr val="B3081B"/>
        </a:solidFill>
        <a:ln>
          <a:solidFill>
            <a:schemeClr val="accent2"/>
          </a:solidFill>
        </a:ln>
      </dgm:spPr>
      <dgm:t>
        <a:bodyPr anchor="ctr"/>
        <a:lstStyle/>
        <a:p>
          <a:r>
            <a:rPr lang="en-ZA" sz="1100" dirty="0" smtClean="0">
              <a:solidFill>
                <a:schemeClr val="bg1"/>
              </a:solidFill>
            </a:rPr>
            <a:t>Automatically aligns with IDP and MTREF</a:t>
          </a:r>
          <a:endParaRPr lang="en-ZA" sz="1100" dirty="0">
            <a:solidFill>
              <a:schemeClr val="bg1"/>
            </a:solidFill>
          </a:endParaRPr>
        </a:p>
      </dgm:t>
    </dgm:pt>
    <dgm:pt modelId="{FAB24952-64DE-4D64-9474-B74F5CA0215E}" type="parTrans" cxnId="{CD87605F-DE5C-45C4-933A-D72DD4973353}">
      <dgm:prSet/>
      <dgm:spPr/>
      <dgm:t>
        <a:bodyPr/>
        <a:lstStyle/>
        <a:p>
          <a:endParaRPr lang="en-ZA"/>
        </a:p>
      </dgm:t>
    </dgm:pt>
    <dgm:pt modelId="{1BF64E51-651C-4484-A7B1-D457763C9DD8}" type="sibTrans" cxnId="{CD87605F-DE5C-45C4-933A-D72DD4973353}">
      <dgm:prSet/>
      <dgm:spPr/>
      <dgm:t>
        <a:bodyPr/>
        <a:lstStyle/>
        <a:p>
          <a:endParaRPr lang="en-ZA"/>
        </a:p>
      </dgm:t>
    </dgm:pt>
    <dgm:pt modelId="{5C05564E-87A9-417C-9BF6-26A283353657}" type="pres">
      <dgm:prSet presAssocID="{9FDA379B-2D08-4F77-8D6C-4D3BF564D39C}" presName="cycleMatrixDiagram" presStyleCnt="0">
        <dgm:presLayoutVars>
          <dgm:chMax val="1"/>
          <dgm:dir/>
          <dgm:animLvl val="lvl"/>
          <dgm:resizeHandles val="exact"/>
        </dgm:presLayoutVars>
      </dgm:prSet>
      <dgm:spPr/>
      <dgm:t>
        <a:bodyPr/>
        <a:lstStyle/>
        <a:p>
          <a:endParaRPr lang="en-ZA"/>
        </a:p>
      </dgm:t>
    </dgm:pt>
    <dgm:pt modelId="{C4973B7B-45C4-4138-8860-3B8995B5E67F}" type="pres">
      <dgm:prSet presAssocID="{9FDA379B-2D08-4F77-8D6C-4D3BF564D39C}" presName="children" presStyleCnt="0"/>
      <dgm:spPr/>
    </dgm:pt>
    <dgm:pt modelId="{C6A0D5CE-37F7-4E1A-8501-72965D6AA10E}" type="pres">
      <dgm:prSet presAssocID="{9FDA379B-2D08-4F77-8D6C-4D3BF564D39C}" presName="child1group" presStyleCnt="0"/>
      <dgm:spPr/>
    </dgm:pt>
    <dgm:pt modelId="{8C2AFA23-4569-4DF7-998E-92C8FDE800D5}" type="pres">
      <dgm:prSet presAssocID="{9FDA379B-2D08-4F77-8D6C-4D3BF564D39C}" presName="child1" presStyleLbl="bgAcc1" presStyleIdx="0" presStyleCnt="4"/>
      <dgm:spPr/>
      <dgm:t>
        <a:bodyPr/>
        <a:lstStyle/>
        <a:p>
          <a:endParaRPr lang="en-ZA"/>
        </a:p>
      </dgm:t>
    </dgm:pt>
    <dgm:pt modelId="{36CC585B-D767-4584-9B78-B25A8F7177AB}" type="pres">
      <dgm:prSet presAssocID="{9FDA379B-2D08-4F77-8D6C-4D3BF564D39C}" presName="child1Text" presStyleLbl="bgAcc1" presStyleIdx="0" presStyleCnt="4">
        <dgm:presLayoutVars>
          <dgm:bulletEnabled val="1"/>
        </dgm:presLayoutVars>
      </dgm:prSet>
      <dgm:spPr/>
      <dgm:t>
        <a:bodyPr/>
        <a:lstStyle/>
        <a:p>
          <a:endParaRPr lang="en-ZA"/>
        </a:p>
      </dgm:t>
    </dgm:pt>
    <dgm:pt modelId="{573829C1-8BC6-4FD5-8A3F-1E16039E1E4C}" type="pres">
      <dgm:prSet presAssocID="{9FDA379B-2D08-4F77-8D6C-4D3BF564D39C}" presName="child2group" presStyleCnt="0"/>
      <dgm:spPr/>
    </dgm:pt>
    <dgm:pt modelId="{35E6891E-0568-4F33-AAB1-42439B4FFF64}" type="pres">
      <dgm:prSet presAssocID="{9FDA379B-2D08-4F77-8D6C-4D3BF564D39C}" presName="child2" presStyleLbl="bgAcc1" presStyleIdx="1" presStyleCnt="4" custLinFactNeighborX="12687" custLinFactNeighborY="1836"/>
      <dgm:spPr/>
      <dgm:t>
        <a:bodyPr/>
        <a:lstStyle/>
        <a:p>
          <a:endParaRPr lang="en-ZA"/>
        </a:p>
      </dgm:t>
    </dgm:pt>
    <dgm:pt modelId="{F2C6D9F1-6AE4-41EF-A60E-608C63947391}" type="pres">
      <dgm:prSet presAssocID="{9FDA379B-2D08-4F77-8D6C-4D3BF564D39C}" presName="child2Text" presStyleLbl="bgAcc1" presStyleIdx="1" presStyleCnt="4">
        <dgm:presLayoutVars>
          <dgm:bulletEnabled val="1"/>
        </dgm:presLayoutVars>
      </dgm:prSet>
      <dgm:spPr/>
      <dgm:t>
        <a:bodyPr/>
        <a:lstStyle/>
        <a:p>
          <a:endParaRPr lang="en-ZA"/>
        </a:p>
      </dgm:t>
    </dgm:pt>
    <dgm:pt modelId="{D3794E9F-B553-42AC-8D83-8A5E56329D10}" type="pres">
      <dgm:prSet presAssocID="{9FDA379B-2D08-4F77-8D6C-4D3BF564D39C}" presName="child3group" presStyleCnt="0"/>
      <dgm:spPr/>
    </dgm:pt>
    <dgm:pt modelId="{732B9897-6799-4290-89CB-95C972B73525}" type="pres">
      <dgm:prSet presAssocID="{9FDA379B-2D08-4F77-8D6C-4D3BF564D39C}" presName="child3" presStyleLbl="bgAcc1" presStyleIdx="2" presStyleCnt="4"/>
      <dgm:spPr/>
      <dgm:t>
        <a:bodyPr/>
        <a:lstStyle/>
        <a:p>
          <a:endParaRPr lang="en-ZA"/>
        </a:p>
      </dgm:t>
    </dgm:pt>
    <dgm:pt modelId="{5296FE64-E32A-471F-B478-BA0C722BCAB8}" type="pres">
      <dgm:prSet presAssocID="{9FDA379B-2D08-4F77-8D6C-4D3BF564D39C}" presName="child3Text" presStyleLbl="bgAcc1" presStyleIdx="2" presStyleCnt="4">
        <dgm:presLayoutVars>
          <dgm:bulletEnabled val="1"/>
        </dgm:presLayoutVars>
      </dgm:prSet>
      <dgm:spPr/>
      <dgm:t>
        <a:bodyPr/>
        <a:lstStyle/>
        <a:p>
          <a:endParaRPr lang="en-ZA"/>
        </a:p>
      </dgm:t>
    </dgm:pt>
    <dgm:pt modelId="{E952F382-ADE0-4DB6-934A-F956BCCFF231}" type="pres">
      <dgm:prSet presAssocID="{9FDA379B-2D08-4F77-8D6C-4D3BF564D39C}" presName="child4group" presStyleCnt="0"/>
      <dgm:spPr/>
    </dgm:pt>
    <dgm:pt modelId="{CFDA1021-D058-4AFF-B219-A2181CC9DF24}" type="pres">
      <dgm:prSet presAssocID="{9FDA379B-2D08-4F77-8D6C-4D3BF564D39C}" presName="child4" presStyleLbl="bgAcc1" presStyleIdx="3" presStyleCnt="4"/>
      <dgm:spPr/>
      <dgm:t>
        <a:bodyPr/>
        <a:lstStyle/>
        <a:p>
          <a:endParaRPr lang="en-ZA"/>
        </a:p>
      </dgm:t>
    </dgm:pt>
    <dgm:pt modelId="{E806405F-F144-4A2E-B881-F9AFFD384A7E}" type="pres">
      <dgm:prSet presAssocID="{9FDA379B-2D08-4F77-8D6C-4D3BF564D39C}" presName="child4Text" presStyleLbl="bgAcc1" presStyleIdx="3" presStyleCnt="4">
        <dgm:presLayoutVars>
          <dgm:bulletEnabled val="1"/>
        </dgm:presLayoutVars>
      </dgm:prSet>
      <dgm:spPr/>
      <dgm:t>
        <a:bodyPr/>
        <a:lstStyle/>
        <a:p>
          <a:endParaRPr lang="en-ZA"/>
        </a:p>
      </dgm:t>
    </dgm:pt>
    <dgm:pt modelId="{484ED220-E69A-47F8-BCB1-B744ACC4171F}" type="pres">
      <dgm:prSet presAssocID="{9FDA379B-2D08-4F77-8D6C-4D3BF564D39C}" presName="childPlaceholder" presStyleCnt="0"/>
      <dgm:spPr/>
    </dgm:pt>
    <dgm:pt modelId="{3466DE0F-6EE3-47FB-9068-34C2A6D82C26}" type="pres">
      <dgm:prSet presAssocID="{9FDA379B-2D08-4F77-8D6C-4D3BF564D39C}" presName="circle" presStyleCnt="0"/>
      <dgm:spPr/>
    </dgm:pt>
    <dgm:pt modelId="{5F1F4F7C-198F-4B4D-970F-8863DEBC0E7C}" type="pres">
      <dgm:prSet presAssocID="{9FDA379B-2D08-4F77-8D6C-4D3BF564D39C}" presName="quadrant1" presStyleLbl="node1" presStyleIdx="0" presStyleCnt="4">
        <dgm:presLayoutVars>
          <dgm:chMax val="1"/>
          <dgm:bulletEnabled val="1"/>
        </dgm:presLayoutVars>
      </dgm:prSet>
      <dgm:spPr/>
      <dgm:t>
        <a:bodyPr/>
        <a:lstStyle/>
        <a:p>
          <a:endParaRPr lang="en-ZA"/>
        </a:p>
      </dgm:t>
    </dgm:pt>
    <dgm:pt modelId="{C9B42335-CE18-4D00-A402-0A50700AC1BA}" type="pres">
      <dgm:prSet presAssocID="{9FDA379B-2D08-4F77-8D6C-4D3BF564D39C}" presName="quadrant2" presStyleLbl="node1" presStyleIdx="1" presStyleCnt="4">
        <dgm:presLayoutVars>
          <dgm:chMax val="1"/>
          <dgm:bulletEnabled val="1"/>
        </dgm:presLayoutVars>
      </dgm:prSet>
      <dgm:spPr/>
      <dgm:t>
        <a:bodyPr/>
        <a:lstStyle/>
        <a:p>
          <a:endParaRPr lang="en-ZA"/>
        </a:p>
      </dgm:t>
    </dgm:pt>
    <dgm:pt modelId="{99259F37-D3F8-4CEE-9F52-B8D6F2A396F9}" type="pres">
      <dgm:prSet presAssocID="{9FDA379B-2D08-4F77-8D6C-4D3BF564D39C}" presName="quadrant3" presStyleLbl="node1" presStyleIdx="2" presStyleCnt="4">
        <dgm:presLayoutVars>
          <dgm:chMax val="1"/>
          <dgm:bulletEnabled val="1"/>
        </dgm:presLayoutVars>
      </dgm:prSet>
      <dgm:spPr/>
      <dgm:t>
        <a:bodyPr/>
        <a:lstStyle/>
        <a:p>
          <a:endParaRPr lang="en-ZA"/>
        </a:p>
      </dgm:t>
    </dgm:pt>
    <dgm:pt modelId="{FAFCBC1B-E8D8-40DE-A4E3-FBC22FD3FFBA}" type="pres">
      <dgm:prSet presAssocID="{9FDA379B-2D08-4F77-8D6C-4D3BF564D39C}" presName="quadrant4" presStyleLbl="node1" presStyleIdx="3" presStyleCnt="4">
        <dgm:presLayoutVars>
          <dgm:chMax val="1"/>
          <dgm:bulletEnabled val="1"/>
        </dgm:presLayoutVars>
      </dgm:prSet>
      <dgm:spPr/>
      <dgm:t>
        <a:bodyPr/>
        <a:lstStyle/>
        <a:p>
          <a:endParaRPr lang="en-ZA"/>
        </a:p>
      </dgm:t>
    </dgm:pt>
    <dgm:pt modelId="{96AD894F-D70D-4388-B213-272C50F7F049}" type="pres">
      <dgm:prSet presAssocID="{9FDA379B-2D08-4F77-8D6C-4D3BF564D39C}" presName="quadrantPlaceholder" presStyleCnt="0"/>
      <dgm:spPr/>
    </dgm:pt>
    <dgm:pt modelId="{E688FD6F-CE9D-4686-AF3D-E6D3B8AE0340}" type="pres">
      <dgm:prSet presAssocID="{9FDA379B-2D08-4F77-8D6C-4D3BF564D39C}" presName="center1" presStyleLbl="fgShp" presStyleIdx="0" presStyleCnt="2"/>
      <dgm:spPr>
        <a:solidFill>
          <a:srgbClr val="B3081B"/>
        </a:solidFill>
      </dgm:spPr>
      <dgm:t>
        <a:bodyPr/>
        <a:lstStyle/>
        <a:p>
          <a:endParaRPr lang="en-ZA"/>
        </a:p>
      </dgm:t>
    </dgm:pt>
    <dgm:pt modelId="{9DB7CF0E-7940-4B60-B6A6-87055C4A5D7C}" type="pres">
      <dgm:prSet presAssocID="{9FDA379B-2D08-4F77-8D6C-4D3BF564D39C}" presName="center2" presStyleLbl="fgShp" presStyleIdx="1" presStyleCnt="2"/>
      <dgm:spPr>
        <a:solidFill>
          <a:srgbClr val="B3081B"/>
        </a:solidFill>
      </dgm:spPr>
      <dgm:t>
        <a:bodyPr/>
        <a:lstStyle/>
        <a:p>
          <a:endParaRPr lang="en-ZA"/>
        </a:p>
      </dgm:t>
    </dgm:pt>
  </dgm:ptLst>
  <dgm:cxnLst>
    <dgm:cxn modelId="{29BBCCDB-9090-407C-8738-FC52285E624A}" type="presOf" srcId="{5E0B2707-9F5D-4664-A51F-66DBB2AF18B4}" destId="{E806405F-F144-4A2E-B881-F9AFFD384A7E}" srcOrd="1" destOrd="0" presId="urn:microsoft.com/office/officeart/2005/8/layout/cycle4"/>
    <dgm:cxn modelId="{3A754A86-3913-4275-9691-CD47F50B9194}" type="presOf" srcId="{F7103556-65B4-4984-BB2E-446073570AE3}" destId="{FAFCBC1B-E8D8-40DE-A4E3-FBC22FD3FFBA}" srcOrd="0" destOrd="0" presId="urn:microsoft.com/office/officeart/2005/8/layout/cycle4"/>
    <dgm:cxn modelId="{672CD313-7853-4BC7-8A1E-C77EF0FC10E7}" type="presOf" srcId="{03C39447-900C-44C3-AA99-3B5EE4D14A10}" destId="{E806405F-F144-4A2E-B881-F9AFFD384A7E}" srcOrd="1" destOrd="1" presId="urn:microsoft.com/office/officeart/2005/8/layout/cycle4"/>
    <dgm:cxn modelId="{BB94F697-1696-4C22-A088-5A7CD78501BE}" type="presOf" srcId="{9FDA379B-2D08-4F77-8D6C-4D3BF564D39C}" destId="{5C05564E-87A9-417C-9BF6-26A283353657}" srcOrd="0" destOrd="0" presId="urn:microsoft.com/office/officeart/2005/8/layout/cycle4"/>
    <dgm:cxn modelId="{6239ED09-D374-4E2A-A62D-F26CB7944B16}" srcId="{9FDA379B-2D08-4F77-8D6C-4D3BF564D39C}" destId="{1DDEC224-0E60-4404-9888-82E0634693D4}" srcOrd="0" destOrd="0" parTransId="{856FFB76-A932-405E-BEE2-6BB1AD2E228F}" sibTransId="{6B30BF9F-B63A-4342-9D06-B8AD0B0607BD}"/>
    <dgm:cxn modelId="{9628B74C-C430-47F0-9AA6-98092674A570}" srcId="{787D9692-A7FD-41A8-944E-4571D504F220}" destId="{5D49CBB6-8074-433A-92E8-2DD9C0A96D04}" srcOrd="0" destOrd="0" parTransId="{5FF4151C-8467-4F15-9344-1F13DAB948F0}" sibTransId="{1ACCC471-C41F-4E23-A077-6F35D97A3D04}"/>
    <dgm:cxn modelId="{BAF849B2-41AF-4BE6-9CE5-DE3C3C9CE497}" type="presOf" srcId="{19799884-56B9-4FFF-8E7D-60DDAD561C4F}" destId="{732B9897-6799-4290-89CB-95C972B73525}" srcOrd="0" destOrd="0" presId="urn:microsoft.com/office/officeart/2005/8/layout/cycle4"/>
    <dgm:cxn modelId="{9FAD5C58-4007-4F00-A024-CFF6A363836B}" type="presOf" srcId="{1146A4C4-3110-494A-A0B0-CBBD35D642CF}" destId="{732B9897-6799-4290-89CB-95C972B73525}" srcOrd="0" destOrd="1" presId="urn:microsoft.com/office/officeart/2005/8/layout/cycle4"/>
    <dgm:cxn modelId="{B0C3CFC7-9FFF-489B-AF44-FC761D3F9EAE}" srcId="{9FDA379B-2D08-4F77-8D6C-4D3BF564D39C}" destId="{787D9692-A7FD-41A8-944E-4571D504F220}" srcOrd="1" destOrd="0" parTransId="{BEBFBA49-7406-435F-B955-3A0C94FA4042}" sibTransId="{2F27DE7B-0D04-4AC2-B59C-81FE5C60D094}"/>
    <dgm:cxn modelId="{6BEF39E2-51A0-4A81-892D-E81FFDDBFAB8}" type="presOf" srcId="{5E0B2707-9F5D-4664-A51F-66DBB2AF18B4}" destId="{CFDA1021-D058-4AFF-B219-A2181CC9DF24}" srcOrd="0" destOrd="0" presId="urn:microsoft.com/office/officeart/2005/8/layout/cycle4"/>
    <dgm:cxn modelId="{90EC2510-006A-4818-982B-3E133A1D6CD3}" srcId="{9FDA379B-2D08-4F77-8D6C-4D3BF564D39C}" destId="{D6204ADB-AE1A-4343-8CA0-82EBEF072989}" srcOrd="2" destOrd="0" parTransId="{B834B5B2-1B47-4BE0-A85A-72FC875A40E7}" sibTransId="{2F270567-5146-47F3-8516-860A377A478F}"/>
    <dgm:cxn modelId="{8733AB18-0195-4B2A-A486-F133C64EFFCD}" type="presOf" srcId="{787D9692-A7FD-41A8-944E-4571D504F220}" destId="{C9B42335-CE18-4D00-A402-0A50700AC1BA}" srcOrd="0" destOrd="0" presId="urn:microsoft.com/office/officeart/2005/8/layout/cycle4"/>
    <dgm:cxn modelId="{071BC3F8-96F4-45D6-BF3E-291D29E1C205}" srcId="{D6204ADB-AE1A-4343-8CA0-82EBEF072989}" destId="{19799884-56B9-4FFF-8E7D-60DDAD561C4F}" srcOrd="0" destOrd="0" parTransId="{BAF7E775-1B70-479D-8286-1C68690AAED7}" sibTransId="{E5D88E2A-4D16-43B5-B566-44442114C173}"/>
    <dgm:cxn modelId="{5043C89B-4E7D-42E3-B1D1-D6B9E24F462B}" type="presOf" srcId="{19799884-56B9-4FFF-8E7D-60DDAD561C4F}" destId="{5296FE64-E32A-471F-B478-BA0C722BCAB8}" srcOrd="1" destOrd="0" presId="urn:microsoft.com/office/officeart/2005/8/layout/cycle4"/>
    <dgm:cxn modelId="{D9083158-B3C0-4052-B308-ED208AA271D7}" type="presOf" srcId="{36516AE0-946B-4546-B4F3-287F3B4C8BBD}" destId="{36CC585B-D767-4584-9B78-B25A8F7177AB}" srcOrd="1" destOrd="0" presId="urn:microsoft.com/office/officeart/2005/8/layout/cycle4"/>
    <dgm:cxn modelId="{B452AC3D-12B2-41D4-9D48-765602783098}" srcId="{F7103556-65B4-4984-BB2E-446073570AE3}" destId="{03C39447-900C-44C3-AA99-3B5EE4D14A10}" srcOrd="1" destOrd="0" parTransId="{35B83DD7-99F0-476B-915C-52DF2974357B}" sibTransId="{23631490-0902-4D84-B6D7-0C94A20585E2}"/>
    <dgm:cxn modelId="{BFD6917B-E243-4704-A751-AEB8C2912C27}" srcId="{F7103556-65B4-4984-BB2E-446073570AE3}" destId="{5E0B2707-9F5D-4664-A51F-66DBB2AF18B4}" srcOrd="0" destOrd="0" parTransId="{4FED3936-6416-40A3-8440-76BF41B874CF}" sibTransId="{00A2813D-F55D-4837-9F3E-0D6FA10C4A11}"/>
    <dgm:cxn modelId="{201A3C4B-C9C9-4787-8826-49CA317B9EB3}" type="presOf" srcId="{577AB0C1-BF19-4EEC-BFD3-7703A0E7E015}" destId="{F2C6D9F1-6AE4-41EF-A60E-608C63947391}" srcOrd="1" destOrd="1" presId="urn:microsoft.com/office/officeart/2005/8/layout/cycle4"/>
    <dgm:cxn modelId="{CD87605F-DE5C-45C4-933A-D72DD4973353}" srcId="{D6204ADB-AE1A-4343-8CA0-82EBEF072989}" destId="{1146A4C4-3110-494A-A0B0-CBBD35D642CF}" srcOrd="1" destOrd="0" parTransId="{FAB24952-64DE-4D64-9474-B74F5CA0215E}" sibTransId="{1BF64E51-651C-4484-A7B1-D457763C9DD8}"/>
    <dgm:cxn modelId="{1E070FC9-231C-4A7C-8AA7-359F2FDC9468}" type="presOf" srcId="{36516AE0-946B-4546-B4F3-287F3B4C8BBD}" destId="{8C2AFA23-4569-4DF7-998E-92C8FDE800D5}" srcOrd="0" destOrd="0" presId="urn:microsoft.com/office/officeart/2005/8/layout/cycle4"/>
    <dgm:cxn modelId="{AC52BF4C-5B97-4368-B8EA-AAFF356A9ED7}" type="presOf" srcId="{1146A4C4-3110-494A-A0B0-CBBD35D642CF}" destId="{5296FE64-E32A-471F-B478-BA0C722BCAB8}" srcOrd="1" destOrd="1" presId="urn:microsoft.com/office/officeart/2005/8/layout/cycle4"/>
    <dgm:cxn modelId="{58A89BCE-5374-4971-9F71-FE106D66E73C}" srcId="{787D9692-A7FD-41A8-944E-4571D504F220}" destId="{577AB0C1-BF19-4EEC-BFD3-7703A0E7E015}" srcOrd="1" destOrd="0" parTransId="{081D30EA-C116-4266-B1A3-89F001CF72E3}" sibTransId="{BA784367-6737-4AE7-87F8-B98B406ADD61}"/>
    <dgm:cxn modelId="{815FF42B-FC6B-4475-A508-2E7613D91DAD}" type="presOf" srcId="{5D49CBB6-8074-433A-92E8-2DD9C0A96D04}" destId="{F2C6D9F1-6AE4-41EF-A60E-608C63947391}" srcOrd="1" destOrd="0" presId="urn:microsoft.com/office/officeart/2005/8/layout/cycle4"/>
    <dgm:cxn modelId="{6FD29A8D-5054-4568-9604-F60AF974B3DC}" type="presOf" srcId="{03C39447-900C-44C3-AA99-3B5EE4D14A10}" destId="{CFDA1021-D058-4AFF-B219-A2181CC9DF24}" srcOrd="0" destOrd="1" presId="urn:microsoft.com/office/officeart/2005/8/layout/cycle4"/>
    <dgm:cxn modelId="{6A7CBC08-DD53-43C0-A358-53BC2928F0F3}" type="presOf" srcId="{1DDEC224-0E60-4404-9888-82E0634693D4}" destId="{5F1F4F7C-198F-4B4D-970F-8863DEBC0E7C}" srcOrd="0" destOrd="0" presId="urn:microsoft.com/office/officeart/2005/8/layout/cycle4"/>
    <dgm:cxn modelId="{7D7B4726-809A-4C53-8B37-9C405CA3084C}" type="presOf" srcId="{577AB0C1-BF19-4EEC-BFD3-7703A0E7E015}" destId="{35E6891E-0568-4F33-AAB1-42439B4FFF64}" srcOrd="0" destOrd="1" presId="urn:microsoft.com/office/officeart/2005/8/layout/cycle4"/>
    <dgm:cxn modelId="{B7E46C5E-EB82-4779-B7B3-695625E6F9FB}" type="presOf" srcId="{5D49CBB6-8074-433A-92E8-2DD9C0A96D04}" destId="{35E6891E-0568-4F33-AAB1-42439B4FFF64}" srcOrd="0" destOrd="0" presId="urn:microsoft.com/office/officeart/2005/8/layout/cycle4"/>
    <dgm:cxn modelId="{578039CB-4569-49BA-BBF8-714B5C1823BB}" srcId="{1DDEC224-0E60-4404-9888-82E0634693D4}" destId="{36516AE0-946B-4546-B4F3-287F3B4C8BBD}" srcOrd="0" destOrd="0" parTransId="{A60BB0B5-C85A-48E1-B58D-304733CB2CBF}" sibTransId="{2F45E919-BB57-474F-BC15-7C33EC5E928D}"/>
    <dgm:cxn modelId="{482EF26E-60C4-4EE0-876D-DA3E16654E8D}" srcId="{9FDA379B-2D08-4F77-8D6C-4D3BF564D39C}" destId="{F7103556-65B4-4984-BB2E-446073570AE3}" srcOrd="3" destOrd="0" parTransId="{9AC5A7CA-4E31-4FBB-B68E-8B02E691F9CB}" sibTransId="{5B16CE5F-A8D8-4BAC-B55E-6522D3F111FA}"/>
    <dgm:cxn modelId="{0EB18B3F-690D-4EEC-960F-F389E9BA688D}" type="presOf" srcId="{D6204ADB-AE1A-4343-8CA0-82EBEF072989}" destId="{99259F37-D3F8-4CEE-9F52-B8D6F2A396F9}" srcOrd="0" destOrd="0" presId="urn:microsoft.com/office/officeart/2005/8/layout/cycle4"/>
    <dgm:cxn modelId="{6D5240EF-BB47-445E-BF7F-A276166CCF46}" type="presParOf" srcId="{5C05564E-87A9-417C-9BF6-26A283353657}" destId="{C4973B7B-45C4-4138-8860-3B8995B5E67F}" srcOrd="0" destOrd="0" presId="urn:microsoft.com/office/officeart/2005/8/layout/cycle4"/>
    <dgm:cxn modelId="{55DA0354-5FD5-45B6-9701-18A0067EBA2A}" type="presParOf" srcId="{C4973B7B-45C4-4138-8860-3B8995B5E67F}" destId="{C6A0D5CE-37F7-4E1A-8501-72965D6AA10E}" srcOrd="0" destOrd="0" presId="urn:microsoft.com/office/officeart/2005/8/layout/cycle4"/>
    <dgm:cxn modelId="{FB5C362C-90DE-4ED0-A37B-729B5F554E57}" type="presParOf" srcId="{C6A0D5CE-37F7-4E1A-8501-72965D6AA10E}" destId="{8C2AFA23-4569-4DF7-998E-92C8FDE800D5}" srcOrd="0" destOrd="0" presId="urn:microsoft.com/office/officeart/2005/8/layout/cycle4"/>
    <dgm:cxn modelId="{CC4C04CD-518D-4D9B-B196-E8D72AE1BFBB}" type="presParOf" srcId="{C6A0D5CE-37F7-4E1A-8501-72965D6AA10E}" destId="{36CC585B-D767-4584-9B78-B25A8F7177AB}" srcOrd="1" destOrd="0" presId="urn:microsoft.com/office/officeart/2005/8/layout/cycle4"/>
    <dgm:cxn modelId="{39ED8F81-4A2A-45B0-A590-5610DB2700DD}" type="presParOf" srcId="{C4973B7B-45C4-4138-8860-3B8995B5E67F}" destId="{573829C1-8BC6-4FD5-8A3F-1E16039E1E4C}" srcOrd="1" destOrd="0" presId="urn:microsoft.com/office/officeart/2005/8/layout/cycle4"/>
    <dgm:cxn modelId="{2481987F-4092-4B00-AA95-E294D18818C1}" type="presParOf" srcId="{573829C1-8BC6-4FD5-8A3F-1E16039E1E4C}" destId="{35E6891E-0568-4F33-AAB1-42439B4FFF64}" srcOrd="0" destOrd="0" presId="urn:microsoft.com/office/officeart/2005/8/layout/cycle4"/>
    <dgm:cxn modelId="{A2D2728A-3C0D-4A3C-B03D-9699B22DE266}" type="presParOf" srcId="{573829C1-8BC6-4FD5-8A3F-1E16039E1E4C}" destId="{F2C6D9F1-6AE4-41EF-A60E-608C63947391}" srcOrd="1" destOrd="0" presId="urn:microsoft.com/office/officeart/2005/8/layout/cycle4"/>
    <dgm:cxn modelId="{555A8829-AFE9-414A-A2DF-E35821C2ED21}" type="presParOf" srcId="{C4973B7B-45C4-4138-8860-3B8995B5E67F}" destId="{D3794E9F-B553-42AC-8D83-8A5E56329D10}" srcOrd="2" destOrd="0" presId="urn:microsoft.com/office/officeart/2005/8/layout/cycle4"/>
    <dgm:cxn modelId="{28B9518A-86CA-4A64-A53C-34E9908C5A25}" type="presParOf" srcId="{D3794E9F-B553-42AC-8D83-8A5E56329D10}" destId="{732B9897-6799-4290-89CB-95C972B73525}" srcOrd="0" destOrd="0" presId="urn:microsoft.com/office/officeart/2005/8/layout/cycle4"/>
    <dgm:cxn modelId="{C4167107-59BE-425C-84E0-ABECEC2C166B}" type="presParOf" srcId="{D3794E9F-B553-42AC-8D83-8A5E56329D10}" destId="{5296FE64-E32A-471F-B478-BA0C722BCAB8}" srcOrd="1" destOrd="0" presId="urn:microsoft.com/office/officeart/2005/8/layout/cycle4"/>
    <dgm:cxn modelId="{D7752204-9FC6-476E-BA2A-014F27545946}" type="presParOf" srcId="{C4973B7B-45C4-4138-8860-3B8995B5E67F}" destId="{E952F382-ADE0-4DB6-934A-F956BCCFF231}" srcOrd="3" destOrd="0" presId="urn:microsoft.com/office/officeart/2005/8/layout/cycle4"/>
    <dgm:cxn modelId="{4894BDD2-CC6D-418E-A531-8FD45BD6A447}" type="presParOf" srcId="{E952F382-ADE0-4DB6-934A-F956BCCFF231}" destId="{CFDA1021-D058-4AFF-B219-A2181CC9DF24}" srcOrd="0" destOrd="0" presId="urn:microsoft.com/office/officeart/2005/8/layout/cycle4"/>
    <dgm:cxn modelId="{C46A6D2F-65EE-40E3-91D5-78721905BB3D}" type="presParOf" srcId="{E952F382-ADE0-4DB6-934A-F956BCCFF231}" destId="{E806405F-F144-4A2E-B881-F9AFFD384A7E}" srcOrd="1" destOrd="0" presId="urn:microsoft.com/office/officeart/2005/8/layout/cycle4"/>
    <dgm:cxn modelId="{38056E77-C194-4E60-8E62-A236EB8C25EC}" type="presParOf" srcId="{C4973B7B-45C4-4138-8860-3B8995B5E67F}" destId="{484ED220-E69A-47F8-BCB1-B744ACC4171F}" srcOrd="4" destOrd="0" presId="urn:microsoft.com/office/officeart/2005/8/layout/cycle4"/>
    <dgm:cxn modelId="{36D126B2-B982-473B-B7E9-B5CD2A9B0D2A}" type="presParOf" srcId="{5C05564E-87A9-417C-9BF6-26A283353657}" destId="{3466DE0F-6EE3-47FB-9068-34C2A6D82C26}" srcOrd="1" destOrd="0" presId="urn:microsoft.com/office/officeart/2005/8/layout/cycle4"/>
    <dgm:cxn modelId="{76E0718F-0942-47BB-803F-F5D10653A31A}" type="presParOf" srcId="{3466DE0F-6EE3-47FB-9068-34C2A6D82C26}" destId="{5F1F4F7C-198F-4B4D-970F-8863DEBC0E7C}" srcOrd="0" destOrd="0" presId="urn:microsoft.com/office/officeart/2005/8/layout/cycle4"/>
    <dgm:cxn modelId="{5CBD388F-0F66-473E-B151-C99399E20292}" type="presParOf" srcId="{3466DE0F-6EE3-47FB-9068-34C2A6D82C26}" destId="{C9B42335-CE18-4D00-A402-0A50700AC1BA}" srcOrd="1" destOrd="0" presId="urn:microsoft.com/office/officeart/2005/8/layout/cycle4"/>
    <dgm:cxn modelId="{AB33A8C4-7FC2-45E7-A6A1-9EE4A5C53D12}" type="presParOf" srcId="{3466DE0F-6EE3-47FB-9068-34C2A6D82C26}" destId="{99259F37-D3F8-4CEE-9F52-B8D6F2A396F9}" srcOrd="2" destOrd="0" presId="urn:microsoft.com/office/officeart/2005/8/layout/cycle4"/>
    <dgm:cxn modelId="{F8E5A529-26D4-4CD8-82C5-5C7F73FF6A78}" type="presParOf" srcId="{3466DE0F-6EE3-47FB-9068-34C2A6D82C26}" destId="{FAFCBC1B-E8D8-40DE-A4E3-FBC22FD3FFBA}" srcOrd="3" destOrd="0" presId="urn:microsoft.com/office/officeart/2005/8/layout/cycle4"/>
    <dgm:cxn modelId="{8D9F7708-7BB3-4A90-853C-DC0B65B7EB43}" type="presParOf" srcId="{3466DE0F-6EE3-47FB-9068-34C2A6D82C26}" destId="{96AD894F-D70D-4388-B213-272C50F7F049}" srcOrd="4" destOrd="0" presId="urn:microsoft.com/office/officeart/2005/8/layout/cycle4"/>
    <dgm:cxn modelId="{A309BBDF-629B-4640-8D8F-E66148969FE8}" type="presParOf" srcId="{5C05564E-87A9-417C-9BF6-26A283353657}" destId="{E688FD6F-CE9D-4686-AF3D-E6D3B8AE0340}" srcOrd="2" destOrd="0" presId="urn:microsoft.com/office/officeart/2005/8/layout/cycle4"/>
    <dgm:cxn modelId="{E43A0F19-C45B-4615-992F-98785E91E242}" type="presParOf" srcId="{5C05564E-87A9-417C-9BF6-26A283353657}" destId="{9DB7CF0E-7940-4B60-B6A6-87055C4A5D7C}"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4C8C-3467-41C7-95FB-71E604494801}">
      <dsp:nvSpPr>
        <dsp:cNvPr id="0" name=""/>
        <dsp:cNvSpPr/>
      </dsp:nvSpPr>
      <dsp:spPr>
        <a:xfrm>
          <a:off x="8643924" y="2960331"/>
          <a:ext cx="91440" cy="357433"/>
        </a:xfrm>
        <a:custGeom>
          <a:avLst/>
          <a:gdLst/>
          <a:ahLst/>
          <a:cxnLst/>
          <a:rect l="0" t="0" r="0" b="0"/>
          <a:pathLst>
            <a:path>
              <a:moveTo>
                <a:pt x="45720" y="0"/>
              </a:moveTo>
              <a:lnTo>
                <a:pt x="4572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E50695-E1F6-4C63-89A7-056928C5BF8C}">
      <dsp:nvSpPr>
        <dsp:cNvPr id="0" name=""/>
        <dsp:cNvSpPr/>
      </dsp:nvSpPr>
      <dsp:spPr>
        <a:xfrm>
          <a:off x="7938589" y="1822484"/>
          <a:ext cx="751054" cy="357433"/>
        </a:xfrm>
        <a:custGeom>
          <a:avLst/>
          <a:gdLst/>
          <a:ahLst/>
          <a:cxnLst/>
          <a:rect l="0" t="0" r="0" b="0"/>
          <a:pathLst>
            <a:path>
              <a:moveTo>
                <a:pt x="0" y="0"/>
              </a:moveTo>
              <a:lnTo>
                <a:pt x="0" y="243580"/>
              </a:lnTo>
              <a:lnTo>
                <a:pt x="751054" y="243580"/>
              </a:lnTo>
              <a:lnTo>
                <a:pt x="751054"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5C1888-78B1-493D-AA75-57736CDC6DE6}">
      <dsp:nvSpPr>
        <dsp:cNvPr id="0" name=""/>
        <dsp:cNvSpPr/>
      </dsp:nvSpPr>
      <dsp:spPr>
        <a:xfrm>
          <a:off x="7141815" y="2960331"/>
          <a:ext cx="91440" cy="357433"/>
        </a:xfrm>
        <a:custGeom>
          <a:avLst/>
          <a:gdLst/>
          <a:ahLst/>
          <a:cxnLst/>
          <a:rect l="0" t="0" r="0" b="0"/>
          <a:pathLst>
            <a:path>
              <a:moveTo>
                <a:pt x="45720" y="0"/>
              </a:moveTo>
              <a:lnTo>
                <a:pt x="4572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F68D2B-FB54-481D-AAAF-D20225947CAB}">
      <dsp:nvSpPr>
        <dsp:cNvPr id="0" name=""/>
        <dsp:cNvSpPr/>
      </dsp:nvSpPr>
      <dsp:spPr>
        <a:xfrm>
          <a:off x="7187535" y="1822484"/>
          <a:ext cx="751054" cy="357433"/>
        </a:xfrm>
        <a:custGeom>
          <a:avLst/>
          <a:gdLst/>
          <a:ahLst/>
          <a:cxnLst/>
          <a:rect l="0" t="0" r="0" b="0"/>
          <a:pathLst>
            <a:path>
              <a:moveTo>
                <a:pt x="751054" y="0"/>
              </a:moveTo>
              <a:lnTo>
                <a:pt x="751054" y="243580"/>
              </a:lnTo>
              <a:lnTo>
                <a:pt x="0" y="243580"/>
              </a:lnTo>
              <a:lnTo>
                <a:pt x="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0BF1AC-0849-4C25-A56C-F890A522C505}">
      <dsp:nvSpPr>
        <dsp:cNvPr id="0" name=""/>
        <dsp:cNvSpPr/>
      </dsp:nvSpPr>
      <dsp:spPr>
        <a:xfrm>
          <a:off x="4934373" y="733639"/>
          <a:ext cx="3004216" cy="357433"/>
        </a:xfrm>
        <a:custGeom>
          <a:avLst/>
          <a:gdLst/>
          <a:ahLst/>
          <a:cxnLst/>
          <a:rect l="0" t="0" r="0" b="0"/>
          <a:pathLst>
            <a:path>
              <a:moveTo>
                <a:pt x="0" y="0"/>
              </a:moveTo>
              <a:lnTo>
                <a:pt x="0" y="243580"/>
              </a:lnTo>
              <a:lnTo>
                <a:pt x="3004216" y="243580"/>
              </a:lnTo>
              <a:lnTo>
                <a:pt x="3004216" y="35743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F61623-00B4-4983-88C6-6B12A5337B9F}">
      <dsp:nvSpPr>
        <dsp:cNvPr id="0" name=""/>
        <dsp:cNvSpPr/>
      </dsp:nvSpPr>
      <dsp:spPr>
        <a:xfrm>
          <a:off x="5639707" y="1822484"/>
          <a:ext cx="91440" cy="357433"/>
        </a:xfrm>
        <a:custGeom>
          <a:avLst/>
          <a:gdLst/>
          <a:ahLst/>
          <a:cxnLst/>
          <a:rect l="0" t="0" r="0" b="0"/>
          <a:pathLst>
            <a:path>
              <a:moveTo>
                <a:pt x="45720" y="0"/>
              </a:moveTo>
              <a:lnTo>
                <a:pt x="4572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1075A3-A604-4F20-94F8-1199DC2DB203}">
      <dsp:nvSpPr>
        <dsp:cNvPr id="0" name=""/>
        <dsp:cNvSpPr/>
      </dsp:nvSpPr>
      <dsp:spPr>
        <a:xfrm>
          <a:off x="4934373" y="733639"/>
          <a:ext cx="751054" cy="357433"/>
        </a:xfrm>
        <a:custGeom>
          <a:avLst/>
          <a:gdLst/>
          <a:ahLst/>
          <a:cxnLst/>
          <a:rect l="0" t="0" r="0" b="0"/>
          <a:pathLst>
            <a:path>
              <a:moveTo>
                <a:pt x="0" y="0"/>
              </a:moveTo>
              <a:lnTo>
                <a:pt x="0" y="243580"/>
              </a:lnTo>
              <a:lnTo>
                <a:pt x="751054" y="243580"/>
              </a:lnTo>
              <a:lnTo>
                <a:pt x="751054" y="35743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9187E8-4F59-4E9C-8FA9-68BD6CEFCB52}">
      <dsp:nvSpPr>
        <dsp:cNvPr id="0" name=""/>
        <dsp:cNvSpPr/>
      </dsp:nvSpPr>
      <dsp:spPr>
        <a:xfrm>
          <a:off x="4137599" y="2960331"/>
          <a:ext cx="91440" cy="357433"/>
        </a:xfrm>
        <a:custGeom>
          <a:avLst/>
          <a:gdLst/>
          <a:ahLst/>
          <a:cxnLst/>
          <a:rect l="0" t="0" r="0" b="0"/>
          <a:pathLst>
            <a:path>
              <a:moveTo>
                <a:pt x="45720" y="0"/>
              </a:moveTo>
              <a:lnTo>
                <a:pt x="4572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1A32B6-E394-4CFA-B0B5-10D679F2D1C1}">
      <dsp:nvSpPr>
        <dsp:cNvPr id="0" name=""/>
        <dsp:cNvSpPr/>
      </dsp:nvSpPr>
      <dsp:spPr>
        <a:xfrm>
          <a:off x="3432264" y="1822484"/>
          <a:ext cx="751054" cy="357433"/>
        </a:xfrm>
        <a:custGeom>
          <a:avLst/>
          <a:gdLst/>
          <a:ahLst/>
          <a:cxnLst/>
          <a:rect l="0" t="0" r="0" b="0"/>
          <a:pathLst>
            <a:path>
              <a:moveTo>
                <a:pt x="0" y="0"/>
              </a:moveTo>
              <a:lnTo>
                <a:pt x="0" y="243580"/>
              </a:lnTo>
              <a:lnTo>
                <a:pt x="751054" y="243580"/>
              </a:lnTo>
              <a:lnTo>
                <a:pt x="751054"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C64613-1A92-4EBD-ACA6-AA8A68B4A44F}">
      <dsp:nvSpPr>
        <dsp:cNvPr id="0" name=""/>
        <dsp:cNvSpPr/>
      </dsp:nvSpPr>
      <dsp:spPr>
        <a:xfrm>
          <a:off x="2635490" y="2960331"/>
          <a:ext cx="91440" cy="357433"/>
        </a:xfrm>
        <a:custGeom>
          <a:avLst/>
          <a:gdLst/>
          <a:ahLst/>
          <a:cxnLst/>
          <a:rect l="0" t="0" r="0" b="0"/>
          <a:pathLst>
            <a:path>
              <a:moveTo>
                <a:pt x="45720" y="0"/>
              </a:moveTo>
              <a:lnTo>
                <a:pt x="4572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9F91B3-5487-405F-B056-2459BB54B789}">
      <dsp:nvSpPr>
        <dsp:cNvPr id="0" name=""/>
        <dsp:cNvSpPr/>
      </dsp:nvSpPr>
      <dsp:spPr>
        <a:xfrm>
          <a:off x="2681210" y="1822484"/>
          <a:ext cx="751054" cy="357433"/>
        </a:xfrm>
        <a:custGeom>
          <a:avLst/>
          <a:gdLst/>
          <a:ahLst/>
          <a:cxnLst/>
          <a:rect l="0" t="0" r="0" b="0"/>
          <a:pathLst>
            <a:path>
              <a:moveTo>
                <a:pt x="751054" y="0"/>
              </a:moveTo>
              <a:lnTo>
                <a:pt x="751054" y="243580"/>
              </a:lnTo>
              <a:lnTo>
                <a:pt x="0" y="243580"/>
              </a:lnTo>
              <a:lnTo>
                <a:pt x="0" y="357433"/>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FD0B2C-8ABA-418B-8CCC-BCEB1611EDFE}">
      <dsp:nvSpPr>
        <dsp:cNvPr id="0" name=""/>
        <dsp:cNvSpPr/>
      </dsp:nvSpPr>
      <dsp:spPr>
        <a:xfrm>
          <a:off x="3432264" y="733639"/>
          <a:ext cx="1502108" cy="357433"/>
        </a:xfrm>
        <a:custGeom>
          <a:avLst/>
          <a:gdLst/>
          <a:ahLst/>
          <a:cxnLst/>
          <a:rect l="0" t="0" r="0" b="0"/>
          <a:pathLst>
            <a:path>
              <a:moveTo>
                <a:pt x="1502108" y="0"/>
              </a:moveTo>
              <a:lnTo>
                <a:pt x="1502108" y="243580"/>
              </a:lnTo>
              <a:lnTo>
                <a:pt x="0" y="243580"/>
              </a:lnTo>
              <a:lnTo>
                <a:pt x="0" y="35743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06D464-A443-4FDE-84EE-16F3BBD17E2B}">
      <dsp:nvSpPr>
        <dsp:cNvPr id="0" name=""/>
        <dsp:cNvSpPr/>
      </dsp:nvSpPr>
      <dsp:spPr>
        <a:xfrm>
          <a:off x="1930156" y="733639"/>
          <a:ext cx="3004216" cy="357433"/>
        </a:xfrm>
        <a:custGeom>
          <a:avLst/>
          <a:gdLst/>
          <a:ahLst/>
          <a:cxnLst/>
          <a:rect l="0" t="0" r="0" b="0"/>
          <a:pathLst>
            <a:path>
              <a:moveTo>
                <a:pt x="3004216" y="0"/>
              </a:moveTo>
              <a:lnTo>
                <a:pt x="3004216" y="243580"/>
              </a:lnTo>
              <a:lnTo>
                <a:pt x="0" y="243580"/>
              </a:lnTo>
              <a:lnTo>
                <a:pt x="0" y="357433"/>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2B28CD-8A0F-446E-A46C-28FEFDF4C5BD}">
      <dsp:nvSpPr>
        <dsp:cNvPr id="0" name=""/>
        <dsp:cNvSpPr/>
      </dsp:nvSpPr>
      <dsp:spPr>
        <a:xfrm>
          <a:off x="4262080" y="2228"/>
          <a:ext cx="1344584" cy="7314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4E4509-E3BA-4C98-8C1A-B86CE80A357C}">
      <dsp:nvSpPr>
        <dsp:cNvPr id="0" name=""/>
        <dsp:cNvSpPr/>
      </dsp:nvSpPr>
      <dsp:spPr>
        <a:xfrm>
          <a:off x="4398636" y="131955"/>
          <a:ext cx="1344584" cy="731411"/>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dirty="0" smtClean="0">
              <a:solidFill>
                <a:schemeClr val="bg1"/>
              </a:solidFill>
            </a:rPr>
            <a:t>Infrastructure</a:t>
          </a:r>
          <a:endParaRPr lang="en-GB" sz="1400" kern="1200" dirty="0">
            <a:solidFill>
              <a:schemeClr val="bg1"/>
            </a:solidFill>
          </a:endParaRPr>
        </a:p>
      </dsp:txBody>
      <dsp:txXfrm>
        <a:off x="4420058" y="153377"/>
        <a:ext cx="1301740" cy="688567"/>
      </dsp:txXfrm>
    </dsp:sp>
    <dsp:sp modelId="{38259F90-0DB3-4D90-8C92-03C043AEBDF9}">
      <dsp:nvSpPr>
        <dsp:cNvPr id="0" name=""/>
        <dsp:cNvSpPr/>
      </dsp:nvSpPr>
      <dsp:spPr>
        <a:xfrm>
          <a:off x="1315657" y="1091072"/>
          <a:ext cx="1228997" cy="7314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EF4DFFD-5C45-4F1B-A484-C35B7057F793}">
      <dsp:nvSpPr>
        <dsp:cNvPr id="0" name=""/>
        <dsp:cNvSpPr/>
      </dsp:nvSpPr>
      <dsp:spPr>
        <a:xfrm>
          <a:off x="1452213" y="1220800"/>
          <a:ext cx="1228997" cy="731411"/>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Land</a:t>
          </a:r>
          <a:endParaRPr lang="en-GB" sz="1400" kern="1200" dirty="0">
            <a:solidFill>
              <a:schemeClr val="bg1"/>
            </a:solidFill>
          </a:endParaRPr>
        </a:p>
      </dsp:txBody>
      <dsp:txXfrm>
        <a:off x="1473635" y="1242222"/>
        <a:ext cx="1186153" cy="688567"/>
      </dsp:txXfrm>
    </dsp:sp>
    <dsp:sp modelId="{8A2A537E-9191-44B5-B27C-575092175F9D}">
      <dsp:nvSpPr>
        <dsp:cNvPr id="0" name=""/>
        <dsp:cNvSpPr/>
      </dsp:nvSpPr>
      <dsp:spPr>
        <a:xfrm>
          <a:off x="2817766" y="1091072"/>
          <a:ext cx="1228997" cy="7314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F6C6CBF-1E25-4C64-B6D9-DE44D4B3BAE6}">
      <dsp:nvSpPr>
        <dsp:cNvPr id="0" name=""/>
        <dsp:cNvSpPr/>
      </dsp:nvSpPr>
      <dsp:spPr>
        <a:xfrm>
          <a:off x="2954321" y="1220800"/>
          <a:ext cx="1228997" cy="731411"/>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Existing</a:t>
          </a:r>
          <a:endParaRPr lang="en-GB" sz="1400" kern="1200" dirty="0">
            <a:solidFill>
              <a:schemeClr val="bg1"/>
            </a:solidFill>
          </a:endParaRPr>
        </a:p>
      </dsp:txBody>
      <dsp:txXfrm>
        <a:off x="2975743" y="1242222"/>
        <a:ext cx="1186153" cy="688567"/>
      </dsp:txXfrm>
    </dsp:sp>
    <dsp:sp modelId="{FAA01E9B-D5BB-4ABF-87A6-57124DB16B01}">
      <dsp:nvSpPr>
        <dsp:cNvPr id="0" name=""/>
        <dsp:cNvSpPr/>
      </dsp:nvSpPr>
      <dsp:spPr>
        <a:xfrm>
          <a:off x="2066711" y="2179917"/>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0D72B1A-50B4-4A39-AD70-5E517164297F}">
      <dsp:nvSpPr>
        <dsp:cNvPr id="0" name=""/>
        <dsp:cNvSpPr/>
      </dsp:nvSpPr>
      <dsp:spPr>
        <a:xfrm>
          <a:off x="2203267" y="2309645"/>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Rehabilitation &amp; Refurbishment</a:t>
          </a:r>
          <a:endParaRPr lang="en-GB" sz="1400" kern="1200" dirty="0">
            <a:solidFill>
              <a:schemeClr val="bg1"/>
            </a:solidFill>
          </a:endParaRPr>
        </a:p>
      </dsp:txBody>
      <dsp:txXfrm>
        <a:off x="2226125" y="2332503"/>
        <a:ext cx="1183281" cy="734697"/>
      </dsp:txXfrm>
    </dsp:sp>
    <dsp:sp modelId="{7C951306-030F-4A0D-91FA-90C4939185B2}">
      <dsp:nvSpPr>
        <dsp:cNvPr id="0" name=""/>
        <dsp:cNvSpPr/>
      </dsp:nvSpPr>
      <dsp:spPr>
        <a:xfrm>
          <a:off x="2066711" y="3317764"/>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80A8912-F059-40B7-A80F-F7DEF480C204}">
      <dsp:nvSpPr>
        <dsp:cNvPr id="0" name=""/>
        <dsp:cNvSpPr/>
      </dsp:nvSpPr>
      <dsp:spPr>
        <a:xfrm>
          <a:off x="2203267" y="3447492"/>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endParaRPr lang="en-GB" sz="1400" kern="1200" dirty="0">
            <a:solidFill>
              <a:schemeClr val="bg1"/>
            </a:solidFill>
          </a:endParaRPr>
        </a:p>
      </dsp:txBody>
      <dsp:txXfrm>
        <a:off x="2226125" y="3470350"/>
        <a:ext cx="1183281" cy="734697"/>
      </dsp:txXfrm>
    </dsp:sp>
    <dsp:sp modelId="{CD0FA002-DBA6-475B-9569-BB73C34BDC99}">
      <dsp:nvSpPr>
        <dsp:cNvPr id="0" name=""/>
        <dsp:cNvSpPr/>
      </dsp:nvSpPr>
      <dsp:spPr>
        <a:xfrm>
          <a:off x="3568820" y="2179917"/>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2E8030-5CE0-4E1B-8901-0FEB9F994110}">
      <dsp:nvSpPr>
        <dsp:cNvPr id="0" name=""/>
        <dsp:cNvSpPr/>
      </dsp:nvSpPr>
      <dsp:spPr>
        <a:xfrm>
          <a:off x="3705375" y="2309645"/>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Upgrade &amp; Additions</a:t>
          </a:r>
          <a:endParaRPr lang="en-GB" sz="1400" kern="1200" dirty="0">
            <a:solidFill>
              <a:schemeClr val="bg1"/>
            </a:solidFill>
          </a:endParaRPr>
        </a:p>
      </dsp:txBody>
      <dsp:txXfrm>
        <a:off x="3728233" y="2332503"/>
        <a:ext cx="1183281" cy="734697"/>
      </dsp:txXfrm>
    </dsp:sp>
    <dsp:sp modelId="{7B79EC56-452C-41A3-B0E1-F34D2C5CD06C}">
      <dsp:nvSpPr>
        <dsp:cNvPr id="0" name=""/>
        <dsp:cNvSpPr/>
      </dsp:nvSpPr>
      <dsp:spPr>
        <a:xfrm>
          <a:off x="3568820" y="3317764"/>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07A22D4-C7F3-4A92-AA2B-65974906FAB4}">
      <dsp:nvSpPr>
        <dsp:cNvPr id="0" name=""/>
        <dsp:cNvSpPr/>
      </dsp:nvSpPr>
      <dsp:spPr>
        <a:xfrm>
          <a:off x="3705375" y="3447492"/>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endParaRPr lang="en-GB" sz="1400" kern="1200" dirty="0">
            <a:solidFill>
              <a:schemeClr val="bg1"/>
            </a:solidFill>
          </a:endParaRPr>
        </a:p>
      </dsp:txBody>
      <dsp:txXfrm>
        <a:off x="3728233" y="3470350"/>
        <a:ext cx="1183281" cy="734697"/>
      </dsp:txXfrm>
    </dsp:sp>
    <dsp:sp modelId="{8F938E04-D7C2-45FA-9CAA-7879322D11E1}">
      <dsp:nvSpPr>
        <dsp:cNvPr id="0" name=""/>
        <dsp:cNvSpPr/>
      </dsp:nvSpPr>
      <dsp:spPr>
        <a:xfrm>
          <a:off x="5070928" y="1091072"/>
          <a:ext cx="1228997" cy="7314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2EFC51-1DD8-4BDE-B334-19F680BD0C4E}">
      <dsp:nvSpPr>
        <dsp:cNvPr id="0" name=""/>
        <dsp:cNvSpPr/>
      </dsp:nvSpPr>
      <dsp:spPr>
        <a:xfrm>
          <a:off x="5207483" y="1220800"/>
          <a:ext cx="1228997" cy="731411"/>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New</a:t>
          </a:r>
          <a:endParaRPr lang="en-GB" sz="1400" kern="1200" dirty="0">
            <a:solidFill>
              <a:schemeClr val="bg1"/>
            </a:solidFill>
          </a:endParaRPr>
        </a:p>
      </dsp:txBody>
      <dsp:txXfrm>
        <a:off x="5228905" y="1242222"/>
        <a:ext cx="1186153" cy="688567"/>
      </dsp:txXfrm>
    </dsp:sp>
    <dsp:sp modelId="{7FCE59B8-A1D4-4638-939E-EAD403E4FB8B}">
      <dsp:nvSpPr>
        <dsp:cNvPr id="0" name=""/>
        <dsp:cNvSpPr/>
      </dsp:nvSpPr>
      <dsp:spPr>
        <a:xfrm>
          <a:off x="5070928" y="2179917"/>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1F29FF-5B0F-42C8-9204-94B100B52E87}">
      <dsp:nvSpPr>
        <dsp:cNvPr id="0" name=""/>
        <dsp:cNvSpPr/>
      </dsp:nvSpPr>
      <dsp:spPr>
        <a:xfrm>
          <a:off x="5207483" y="2309645"/>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Asset sub-category detail</a:t>
          </a:r>
          <a:endParaRPr lang="en-GB" sz="1400" kern="1200" dirty="0">
            <a:solidFill>
              <a:schemeClr val="bg1"/>
            </a:solidFill>
          </a:endParaRPr>
        </a:p>
      </dsp:txBody>
      <dsp:txXfrm>
        <a:off x="5230341" y="2332503"/>
        <a:ext cx="1183281" cy="734697"/>
      </dsp:txXfrm>
    </dsp:sp>
    <dsp:sp modelId="{A0A52B46-B89C-4A0E-9747-74C7DB86F024}">
      <dsp:nvSpPr>
        <dsp:cNvPr id="0" name=""/>
        <dsp:cNvSpPr/>
      </dsp:nvSpPr>
      <dsp:spPr>
        <a:xfrm>
          <a:off x="7324091" y="1091072"/>
          <a:ext cx="1228997" cy="7314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71C546-0DB9-4AC2-9BE2-EE33D1BF126C}">
      <dsp:nvSpPr>
        <dsp:cNvPr id="0" name=""/>
        <dsp:cNvSpPr/>
      </dsp:nvSpPr>
      <dsp:spPr>
        <a:xfrm>
          <a:off x="7460646" y="1220800"/>
          <a:ext cx="1228997" cy="731411"/>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Transfers</a:t>
          </a:r>
          <a:endParaRPr lang="en-GB" sz="1400" kern="1200" dirty="0">
            <a:solidFill>
              <a:schemeClr val="bg1"/>
            </a:solidFill>
          </a:endParaRPr>
        </a:p>
      </dsp:txBody>
      <dsp:txXfrm>
        <a:off x="7482068" y="1242222"/>
        <a:ext cx="1186153" cy="688567"/>
      </dsp:txXfrm>
    </dsp:sp>
    <dsp:sp modelId="{66D500B2-A0E4-4001-8C94-11E17438C1FB}">
      <dsp:nvSpPr>
        <dsp:cNvPr id="0" name=""/>
        <dsp:cNvSpPr/>
      </dsp:nvSpPr>
      <dsp:spPr>
        <a:xfrm>
          <a:off x="6573036" y="2179917"/>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FE7530A-EC1B-4EFD-AE3C-4ECF034AEB07}">
      <dsp:nvSpPr>
        <dsp:cNvPr id="0" name=""/>
        <dsp:cNvSpPr/>
      </dsp:nvSpPr>
      <dsp:spPr>
        <a:xfrm>
          <a:off x="6709592" y="2309645"/>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Rehabilitation &amp; Refurbishment</a:t>
          </a:r>
          <a:endParaRPr lang="en-GB" sz="1400" kern="1200" dirty="0">
            <a:solidFill>
              <a:schemeClr val="bg1"/>
            </a:solidFill>
          </a:endParaRPr>
        </a:p>
      </dsp:txBody>
      <dsp:txXfrm>
        <a:off x="6732450" y="2332503"/>
        <a:ext cx="1183281" cy="734697"/>
      </dsp:txXfrm>
    </dsp:sp>
    <dsp:sp modelId="{6A3553E1-51AA-4EB8-810D-1F90FDDCD550}">
      <dsp:nvSpPr>
        <dsp:cNvPr id="0" name=""/>
        <dsp:cNvSpPr/>
      </dsp:nvSpPr>
      <dsp:spPr>
        <a:xfrm>
          <a:off x="6573036" y="3317764"/>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C08A5B9-2A4B-44E1-BF0B-404DE7A015A0}">
      <dsp:nvSpPr>
        <dsp:cNvPr id="0" name=""/>
        <dsp:cNvSpPr/>
      </dsp:nvSpPr>
      <dsp:spPr>
        <a:xfrm>
          <a:off x="6709592" y="3447492"/>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p>
      </dsp:txBody>
      <dsp:txXfrm>
        <a:off x="6732450" y="3470350"/>
        <a:ext cx="1183281" cy="734697"/>
      </dsp:txXfrm>
    </dsp:sp>
    <dsp:sp modelId="{2246D340-9275-4089-85EA-AB14B6DDBC67}">
      <dsp:nvSpPr>
        <dsp:cNvPr id="0" name=""/>
        <dsp:cNvSpPr/>
      </dsp:nvSpPr>
      <dsp:spPr>
        <a:xfrm>
          <a:off x="8075145" y="2179917"/>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78169BC-328C-48C2-8FCD-03F41FC1FDCF}">
      <dsp:nvSpPr>
        <dsp:cNvPr id="0" name=""/>
        <dsp:cNvSpPr/>
      </dsp:nvSpPr>
      <dsp:spPr>
        <a:xfrm>
          <a:off x="8211700" y="2309645"/>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Upgrade &amp; Additions</a:t>
          </a:r>
        </a:p>
      </dsp:txBody>
      <dsp:txXfrm>
        <a:off x="8234558" y="2332503"/>
        <a:ext cx="1183281" cy="734697"/>
      </dsp:txXfrm>
    </dsp:sp>
    <dsp:sp modelId="{1FFA2B31-51E2-482E-B2FA-2217D7E48A49}">
      <dsp:nvSpPr>
        <dsp:cNvPr id="0" name=""/>
        <dsp:cNvSpPr/>
      </dsp:nvSpPr>
      <dsp:spPr>
        <a:xfrm>
          <a:off x="8075145" y="3317764"/>
          <a:ext cx="1228997" cy="7804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692290C-0FD5-40D1-ADD2-FD39A8AACEB6}">
      <dsp:nvSpPr>
        <dsp:cNvPr id="0" name=""/>
        <dsp:cNvSpPr/>
      </dsp:nvSpPr>
      <dsp:spPr>
        <a:xfrm>
          <a:off x="8211700" y="3447492"/>
          <a:ext cx="1228997" cy="780413"/>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p>
      </dsp:txBody>
      <dsp:txXfrm>
        <a:off x="8234558" y="3470350"/>
        <a:ext cx="1183281" cy="73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7E3B-6F4D-4CF2-9A3F-F98D029DD934}">
      <dsp:nvSpPr>
        <dsp:cNvPr id="0" name=""/>
        <dsp:cNvSpPr/>
      </dsp:nvSpPr>
      <dsp:spPr>
        <a:xfrm>
          <a:off x="0" y="0"/>
          <a:ext cx="4232500" cy="259200"/>
        </a:xfrm>
        <a:prstGeom prst="rect">
          <a:avLst/>
        </a:prstGeom>
        <a:solidFill>
          <a:srgbClr val="93061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en-ZA" sz="1000" kern="1200" dirty="0" smtClean="0">
              <a:solidFill>
                <a:schemeClr val="bg1"/>
              </a:solidFill>
            </a:rPr>
            <a:t>Current infrastructure asset sub-class</a:t>
          </a:r>
          <a:endParaRPr lang="en-GB" sz="1000" kern="1200" dirty="0">
            <a:solidFill>
              <a:schemeClr val="bg1"/>
            </a:solidFill>
          </a:endParaRPr>
        </a:p>
      </dsp:txBody>
      <dsp:txXfrm>
        <a:off x="0" y="0"/>
        <a:ext cx="4232500" cy="259200"/>
      </dsp:txXfrm>
    </dsp:sp>
    <dsp:sp modelId="{A72CEF3B-63A8-4BC0-813B-42FD13B5C160}">
      <dsp:nvSpPr>
        <dsp:cNvPr id="0" name=""/>
        <dsp:cNvSpPr/>
      </dsp:nvSpPr>
      <dsp:spPr>
        <a:xfrm>
          <a:off x="0" y="274134"/>
          <a:ext cx="4232500" cy="1259955"/>
        </a:xfrm>
        <a:prstGeom prst="rect">
          <a:avLst/>
        </a:prstGeom>
        <a:solidFill>
          <a:srgbClr val="B3081B"/>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smtClean="0">
              <a:solidFill>
                <a:schemeClr val="bg1"/>
              </a:solidFill>
            </a:rPr>
            <a:t>Airports</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GB" sz="1000" kern="1200" dirty="0" smtClean="0">
              <a:solidFill>
                <a:schemeClr val="bg1"/>
              </a:solidFill>
            </a:rPr>
            <a:t>Electricity</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ZA" sz="1000" kern="1200" dirty="0" smtClean="0">
              <a:solidFill>
                <a:schemeClr val="bg1"/>
              </a:solidFill>
            </a:rPr>
            <a:t>Roads, Pavements, Bridges and Storm Water</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GB" sz="1000" kern="1200" dirty="0" smtClean="0">
              <a:solidFill>
                <a:schemeClr val="bg1"/>
              </a:solidFill>
            </a:rPr>
            <a:t>Solid Waste Disposal</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GB" sz="1000" kern="1200" dirty="0" smtClean="0">
              <a:solidFill>
                <a:schemeClr val="bg1"/>
              </a:solidFill>
            </a:rPr>
            <a:t>Transportation</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GB" sz="1000" kern="1200" dirty="0" smtClean="0">
              <a:solidFill>
                <a:schemeClr val="bg1"/>
              </a:solidFill>
            </a:rPr>
            <a:t>Water</a:t>
          </a:r>
          <a:endParaRPr lang="en-GB" sz="1000" kern="1200" dirty="0">
            <a:solidFill>
              <a:schemeClr val="bg1"/>
            </a:solidFill>
          </a:endParaRPr>
        </a:p>
        <a:p>
          <a:pPr marL="57150" lvl="1" indent="-57150" algn="l" defTabSz="444500">
            <a:lnSpc>
              <a:spcPct val="90000"/>
            </a:lnSpc>
            <a:spcBef>
              <a:spcPct val="0"/>
            </a:spcBef>
            <a:spcAft>
              <a:spcPct val="15000"/>
            </a:spcAft>
            <a:buChar char="••"/>
          </a:pPr>
          <a:r>
            <a:rPr lang="en-GB" sz="1000" kern="1200" dirty="0" smtClean="0">
              <a:solidFill>
                <a:schemeClr val="bg1"/>
              </a:solidFill>
            </a:rPr>
            <a:t>Waste Water Management</a:t>
          </a:r>
          <a:endParaRPr lang="en-GB" sz="1000" kern="1200" dirty="0">
            <a:solidFill>
              <a:schemeClr val="bg1"/>
            </a:solidFill>
          </a:endParaRPr>
        </a:p>
      </dsp:txBody>
      <dsp:txXfrm>
        <a:off x="0" y="274134"/>
        <a:ext cx="4232500" cy="1259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4C8C-3467-41C7-95FB-71E604494801}">
      <dsp:nvSpPr>
        <dsp:cNvPr id="0" name=""/>
        <dsp:cNvSpPr/>
      </dsp:nvSpPr>
      <dsp:spPr>
        <a:xfrm>
          <a:off x="8583397" y="2507067"/>
          <a:ext cx="91440" cy="302787"/>
        </a:xfrm>
        <a:custGeom>
          <a:avLst/>
          <a:gdLst/>
          <a:ahLst/>
          <a:cxnLst/>
          <a:rect l="0" t="0" r="0" b="0"/>
          <a:pathLst>
            <a:path>
              <a:moveTo>
                <a:pt x="45720" y="0"/>
              </a:moveTo>
              <a:lnTo>
                <a:pt x="4572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E50695-E1F6-4C63-89A7-056928C5BF8C}">
      <dsp:nvSpPr>
        <dsp:cNvPr id="0" name=""/>
        <dsp:cNvSpPr/>
      </dsp:nvSpPr>
      <dsp:spPr>
        <a:xfrm>
          <a:off x="7703341" y="1543179"/>
          <a:ext cx="925775" cy="302787"/>
        </a:xfrm>
        <a:custGeom>
          <a:avLst/>
          <a:gdLst/>
          <a:ahLst/>
          <a:cxnLst/>
          <a:rect l="0" t="0" r="0" b="0"/>
          <a:pathLst>
            <a:path>
              <a:moveTo>
                <a:pt x="0" y="0"/>
              </a:moveTo>
              <a:lnTo>
                <a:pt x="0" y="206340"/>
              </a:lnTo>
              <a:lnTo>
                <a:pt x="925775" y="206340"/>
              </a:lnTo>
              <a:lnTo>
                <a:pt x="925775"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5C1888-78B1-493D-AA75-57736CDC6DE6}">
      <dsp:nvSpPr>
        <dsp:cNvPr id="0" name=""/>
        <dsp:cNvSpPr/>
      </dsp:nvSpPr>
      <dsp:spPr>
        <a:xfrm>
          <a:off x="7021392" y="2507067"/>
          <a:ext cx="91440" cy="302787"/>
        </a:xfrm>
        <a:custGeom>
          <a:avLst/>
          <a:gdLst/>
          <a:ahLst/>
          <a:cxnLst/>
          <a:rect l="0" t="0" r="0" b="0"/>
          <a:pathLst>
            <a:path>
              <a:moveTo>
                <a:pt x="45720" y="0"/>
              </a:moveTo>
              <a:lnTo>
                <a:pt x="4572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F68D2B-FB54-481D-AAAF-D20225947CAB}">
      <dsp:nvSpPr>
        <dsp:cNvPr id="0" name=""/>
        <dsp:cNvSpPr/>
      </dsp:nvSpPr>
      <dsp:spPr>
        <a:xfrm>
          <a:off x="7067112" y="1543179"/>
          <a:ext cx="636229" cy="302787"/>
        </a:xfrm>
        <a:custGeom>
          <a:avLst/>
          <a:gdLst/>
          <a:ahLst/>
          <a:cxnLst/>
          <a:rect l="0" t="0" r="0" b="0"/>
          <a:pathLst>
            <a:path>
              <a:moveTo>
                <a:pt x="636229" y="0"/>
              </a:moveTo>
              <a:lnTo>
                <a:pt x="636229" y="206340"/>
              </a:lnTo>
              <a:lnTo>
                <a:pt x="0" y="206340"/>
              </a:lnTo>
              <a:lnTo>
                <a:pt x="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0BF1AC-0849-4C25-A56C-F890A522C505}">
      <dsp:nvSpPr>
        <dsp:cNvPr id="0" name=""/>
        <dsp:cNvSpPr/>
      </dsp:nvSpPr>
      <dsp:spPr>
        <a:xfrm>
          <a:off x="4857451" y="620802"/>
          <a:ext cx="2845890" cy="302787"/>
        </a:xfrm>
        <a:custGeom>
          <a:avLst/>
          <a:gdLst/>
          <a:ahLst/>
          <a:cxnLst/>
          <a:rect l="0" t="0" r="0" b="0"/>
          <a:pathLst>
            <a:path>
              <a:moveTo>
                <a:pt x="0" y="0"/>
              </a:moveTo>
              <a:lnTo>
                <a:pt x="0" y="206340"/>
              </a:lnTo>
              <a:lnTo>
                <a:pt x="2845890" y="206340"/>
              </a:lnTo>
              <a:lnTo>
                <a:pt x="2845890" y="30278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F61623-00B4-4983-88C6-6B12A5337B9F}">
      <dsp:nvSpPr>
        <dsp:cNvPr id="0" name=""/>
        <dsp:cNvSpPr/>
      </dsp:nvSpPr>
      <dsp:spPr>
        <a:xfrm>
          <a:off x="5459386" y="1543179"/>
          <a:ext cx="91440" cy="302787"/>
        </a:xfrm>
        <a:custGeom>
          <a:avLst/>
          <a:gdLst/>
          <a:ahLst/>
          <a:cxnLst/>
          <a:rect l="0" t="0" r="0" b="0"/>
          <a:pathLst>
            <a:path>
              <a:moveTo>
                <a:pt x="45720" y="0"/>
              </a:moveTo>
              <a:lnTo>
                <a:pt x="4572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1075A3-A604-4F20-94F8-1199DC2DB203}">
      <dsp:nvSpPr>
        <dsp:cNvPr id="0" name=""/>
        <dsp:cNvSpPr/>
      </dsp:nvSpPr>
      <dsp:spPr>
        <a:xfrm>
          <a:off x="4857451" y="620802"/>
          <a:ext cx="647655" cy="302787"/>
        </a:xfrm>
        <a:custGeom>
          <a:avLst/>
          <a:gdLst/>
          <a:ahLst/>
          <a:cxnLst/>
          <a:rect l="0" t="0" r="0" b="0"/>
          <a:pathLst>
            <a:path>
              <a:moveTo>
                <a:pt x="0" y="0"/>
              </a:moveTo>
              <a:lnTo>
                <a:pt x="0" y="206340"/>
              </a:lnTo>
              <a:lnTo>
                <a:pt x="647655" y="206340"/>
              </a:lnTo>
              <a:lnTo>
                <a:pt x="647655" y="30278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9187E8-4F59-4E9C-8FA9-68BD6CEFCB52}">
      <dsp:nvSpPr>
        <dsp:cNvPr id="0" name=""/>
        <dsp:cNvSpPr/>
      </dsp:nvSpPr>
      <dsp:spPr>
        <a:xfrm>
          <a:off x="4186927" y="2507067"/>
          <a:ext cx="91440" cy="302787"/>
        </a:xfrm>
        <a:custGeom>
          <a:avLst/>
          <a:gdLst/>
          <a:ahLst/>
          <a:cxnLst/>
          <a:rect l="0" t="0" r="0" b="0"/>
          <a:pathLst>
            <a:path>
              <a:moveTo>
                <a:pt x="45720" y="0"/>
              </a:moveTo>
              <a:lnTo>
                <a:pt x="4572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1A32B6-E394-4CFA-B0B5-10D679F2D1C1}">
      <dsp:nvSpPr>
        <dsp:cNvPr id="0" name=""/>
        <dsp:cNvSpPr/>
      </dsp:nvSpPr>
      <dsp:spPr>
        <a:xfrm>
          <a:off x="3284019" y="1543179"/>
          <a:ext cx="948628" cy="302787"/>
        </a:xfrm>
        <a:custGeom>
          <a:avLst/>
          <a:gdLst/>
          <a:ahLst/>
          <a:cxnLst/>
          <a:rect l="0" t="0" r="0" b="0"/>
          <a:pathLst>
            <a:path>
              <a:moveTo>
                <a:pt x="0" y="0"/>
              </a:moveTo>
              <a:lnTo>
                <a:pt x="0" y="206340"/>
              </a:lnTo>
              <a:lnTo>
                <a:pt x="948628" y="206340"/>
              </a:lnTo>
              <a:lnTo>
                <a:pt x="948628"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C64613-1A92-4EBD-ACA6-AA8A68B4A44F}">
      <dsp:nvSpPr>
        <dsp:cNvPr id="0" name=""/>
        <dsp:cNvSpPr/>
      </dsp:nvSpPr>
      <dsp:spPr>
        <a:xfrm>
          <a:off x="2602070" y="2507067"/>
          <a:ext cx="91440" cy="302787"/>
        </a:xfrm>
        <a:custGeom>
          <a:avLst/>
          <a:gdLst/>
          <a:ahLst/>
          <a:cxnLst/>
          <a:rect l="0" t="0" r="0" b="0"/>
          <a:pathLst>
            <a:path>
              <a:moveTo>
                <a:pt x="45720" y="0"/>
              </a:moveTo>
              <a:lnTo>
                <a:pt x="4572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9F91B3-5487-405F-B056-2459BB54B789}">
      <dsp:nvSpPr>
        <dsp:cNvPr id="0" name=""/>
        <dsp:cNvSpPr/>
      </dsp:nvSpPr>
      <dsp:spPr>
        <a:xfrm>
          <a:off x="2647790" y="1543179"/>
          <a:ext cx="636229" cy="302787"/>
        </a:xfrm>
        <a:custGeom>
          <a:avLst/>
          <a:gdLst/>
          <a:ahLst/>
          <a:cxnLst/>
          <a:rect l="0" t="0" r="0" b="0"/>
          <a:pathLst>
            <a:path>
              <a:moveTo>
                <a:pt x="636229" y="0"/>
              </a:moveTo>
              <a:lnTo>
                <a:pt x="636229" y="206340"/>
              </a:lnTo>
              <a:lnTo>
                <a:pt x="0" y="206340"/>
              </a:lnTo>
              <a:lnTo>
                <a:pt x="0" y="30278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FD0B2C-8ABA-418B-8CCC-BCEB1611EDFE}">
      <dsp:nvSpPr>
        <dsp:cNvPr id="0" name=""/>
        <dsp:cNvSpPr/>
      </dsp:nvSpPr>
      <dsp:spPr>
        <a:xfrm>
          <a:off x="3284019" y="620802"/>
          <a:ext cx="1573431" cy="302787"/>
        </a:xfrm>
        <a:custGeom>
          <a:avLst/>
          <a:gdLst/>
          <a:ahLst/>
          <a:cxnLst/>
          <a:rect l="0" t="0" r="0" b="0"/>
          <a:pathLst>
            <a:path>
              <a:moveTo>
                <a:pt x="1573431" y="0"/>
              </a:moveTo>
              <a:lnTo>
                <a:pt x="1573431" y="206340"/>
              </a:lnTo>
              <a:lnTo>
                <a:pt x="0" y="206340"/>
              </a:lnTo>
              <a:lnTo>
                <a:pt x="0" y="30278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06D464-A443-4FDE-84EE-16F3BBD17E2B}">
      <dsp:nvSpPr>
        <dsp:cNvPr id="0" name=""/>
        <dsp:cNvSpPr/>
      </dsp:nvSpPr>
      <dsp:spPr>
        <a:xfrm>
          <a:off x="2011560" y="620802"/>
          <a:ext cx="2845890" cy="302787"/>
        </a:xfrm>
        <a:custGeom>
          <a:avLst/>
          <a:gdLst/>
          <a:ahLst/>
          <a:cxnLst/>
          <a:rect l="0" t="0" r="0" b="0"/>
          <a:pathLst>
            <a:path>
              <a:moveTo>
                <a:pt x="2845890" y="0"/>
              </a:moveTo>
              <a:lnTo>
                <a:pt x="2845890" y="206340"/>
              </a:lnTo>
              <a:lnTo>
                <a:pt x="0" y="206340"/>
              </a:lnTo>
              <a:lnTo>
                <a:pt x="0" y="302787"/>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2B28CD-8A0F-446E-A46C-28FEFDF4C5BD}">
      <dsp:nvSpPr>
        <dsp:cNvPr id="0" name=""/>
        <dsp:cNvSpPr/>
      </dsp:nvSpPr>
      <dsp:spPr>
        <a:xfrm>
          <a:off x="4070694" y="1212"/>
          <a:ext cx="1573512" cy="6195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4E4509-E3BA-4C98-8C1A-B86CE80A357C}">
      <dsp:nvSpPr>
        <dsp:cNvPr id="0" name=""/>
        <dsp:cNvSpPr/>
      </dsp:nvSpPr>
      <dsp:spPr>
        <a:xfrm>
          <a:off x="4186372" y="111106"/>
          <a:ext cx="1573512" cy="619589"/>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dirty="0" smtClean="0">
              <a:solidFill>
                <a:schemeClr val="bg1"/>
              </a:solidFill>
            </a:rPr>
            <a:t>Infrastructure</a:t>
          </a:r>
          <a:endParaRPr lang="en-GB" sz="1400" kern="1200" dirty="0">
            <a:solidFill>
              <a:schemeClr val="bg1"/>
            </a:solidFill>
          </a:endParaRPr>
        </a:p>
      </dsp:txBody>
      <dsp:txXfrm>
        <a:off x="4204519" y="129253"/>
        <a:ext cx="1537218" cy="583295"/>
      </dsp:txXfrm>
    </dsp:sp>
    <dsp:sp modelId="{38259F90-0DB3-4D90-8C92-03C043AEBDF9}">
      <dsp:nvSpPr>
        <dsp:cNvPr id="0" name=""/>
        <dsp:cNvSpPr/>
      </dsp:nvSpPr>
      <dsp:spPr>
        <a:xfrm>
          <a:off x="1491009" y="923589"/>
          <a:ext cx="1041102" cy="6195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EF4DFFD-5C45-4F1B-A484-C35B7057F793}">
      <dsp:nvSpPr>
        <dsp:cNvPr id="0" name=""/>
        <dsp:cNvSpPr/>
      </dsp:nvSpPr>
      <dsp:spPr>
        <a:xfrm>
          <a:off x="1606687" y="1033484"/>
          <a:ext cx="1041102" cy="619589"/>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Land</a:t>
          </a:r>
          <a:endParaRPr lang="en-GB" sz="1400" kern="1200" dirty="0">
            <a:solidFill>
              <a:schemeClr val="bg1"/>
            </a:solidFill>
          </a:endParaRPr>
        </a:p>
      </dsp:txBody>
      <dsp:txXfrm>
        <a:off x="1624834" y="1051631"/>
        <a:ext cx="1004808" cy="583295"/>
      </dsp:txXfrm>
    </dsp:sp>
    <dsp:sp modelId="{8A2A537E-9191-44B5-B27C-575092175F9D}">
      <dsp:nvSpPr>
        <dsp:cNvPr id="0" name=""/>
        <dsp:cNvSpPr/>
      </dsp:nvSpPr>
      <dsp:spPr>
        <a:xfrm>
          <a:off x="2763468" y="923589"/>
          <a:ext cx="1041102" cy="6195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F6C6CBF-1E25-4C64-B6D9-DE44D4B3BAE6}">
      <dsp:nvSpPr>
        <dsp:cNvPr id="0" name=""/>
        <dsp:cNvSpPr/>
      </dsp:nvSpPr>
      <dsp:spPr>
        <a:xfrm>
          <a:off x="2879146" y="1033484"/>
          <a:ext cx="1041102" cy="619589"/>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Existing</a:t>
          </a:r>
          <a:endParaRPr lang="en-GB" sz="1400" kern="1200" dirty="0">
            <a:solidFill>
              <a:schemeClr val="bg1"/>
            </a:solidFill>
          </a:endParaRPr>
        </a:p>
      </dsp:txBody>
      <dsp:txXfrm>
        <a:off x="2897293" y="1051631"/>
        <a:ext cx="1004808" cy="583295"/>
      </dsp:txXfrm>
    </dsp:sp>
    <dsp:sp modelId="{FAA01E9B-D5BB-4ABF-87A6-57124DB16B01}">
      <dsp:nvSpPr>
        <dsp:cNvPr id="0" name=""/>
        <dsp:cNvSpPr/>
      </dsp:nvSpPr>
      <dsp:spPr>
        <a:xfrm>
          <a:off x="1814840" y="1845967"/>
          <a:ext cx="1665899"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0D72B1A-50B4-4A39-AD70-5E517164297F}">
      <dsp:nvSpPr>
        <dsp:cNvPr id="0" name=""/>
        <dsp:cNvSpPr/>
      </dsp:nvSpPr>
      <dsp:spPr>
        <a:xfrm>
          <a:off x="1930518" y="1955861"/>
          <a:ext cx="1665899"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Rehabilitation &amp; Refurbishment</a:t>
          </a:r>
          <a:endParaRPr lang="en-GB" sz="1400" kern="1200" dirty="0">
            <a:solidFill>
              <a:schemeClr val="bg1"/>
            </a:solidFill>
          </a:endParaRPr>
        </a:p>
      </dsp:txBody>
      <dsp:txXfrm>
        <a:off x="1949881" y="1975224"/>
        <a:ext cx="1627173" cy="622374"/>
      </dsp:txXfrm>
    </dsp:sp>
    <dsp:sp modelId="{7C951306-030F-4A0D-91FA-90C4939185B2}">
      <dsp:nvSpPr>
        <dsp:cNvPr id="0" name=""/>
        <dsp:cNvSpPr/>
      </dsp:nvSpPr>
      <dsp:spPr>
        <a:xfrm>
          <a:off x="2127238" y="2809854"/>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80A8912-F059-40B7-A80F-F7DEF480C204}">
      <dsp:nvSpPr>
        <dsp:cNvPr id="0" name=""/>
        <dsp:cNvSpPr/>
      </dsp:nvSpPr>
      <dsp:spPr>
        <a:xfrm>
          <a:off x="2242916" y="2919749"/>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endParaRPr lang="en-GB" sz="1400" kern="1200" dirty="0">
            <a:solidFill>
              <a:schemeClr val="bg1"/>
            </a:solidFill>
          </a:endParaRPr>
        </a:p>
      </dsp:txBody>
      <dsp:txXfrm>
        <a:off x="2262279" y="2939112"/>
        <a:ext cx="1002376" cy="622374"/>
      </dsp:txXfrm>
    </dsp:sp>
    <dsp:sp modelId="{CD0FA002-DBA6-475B-9569-BB73C34BDC99}">
      <dsp:nvSpPr>
        <dsp:cNvPr id="0" name=""/>
        <dsp:cNvSpPr/>
      </dsp:nvSpPr>
      <dsp:spPr>
        <a:xfrm>
          <a:off x="3712096" y="1845967"/>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2E8030-5CE0-4E1B-8901-0FEB9F994110}">
      <dsp:nvSpPr>
        <dsp:cNvPr id="0" name=""/>
        <dsp:cNvSpPr/>
      </dsp:nvSpPr>
      <dsp:spPr>
        <a:xfrm>
          <a:off x="3827774" y="1955861"/>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Upgrade &amp; Additions</a:t>
          </a:r>
          <a:endParaRPr lang="en-GB" sz="1400" kern="1200" dirty="0">
            <a:solidFill>
              <a:schemeClr val="bg1"/>
            </a:solidFill>
          </a:endParaRPr>
        </a:p>
      </dsp:txBody>
      <dsp:txXfrm>
        <a:off x="3847137" y="1975224"/>
        <a:ext cx="1002376" cy="622374"/>
      </dsp:txXfrm>
    </dsp:sp>
    <dsp:sp modelId="{7B79EC56-452C-41A3-B0E1-F34D2C5CD06C}">
      <dsp:nvSpPr>
        <dsp:cNvPr id="0" name=""/>
        <dsp:cNvSpPr/>
      </dsp:nvSpPr>
      <dsp:spPr>
        <a:xfrm>
          <a:off x="3712096" y="2809854"/>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07A22D4-C7F3-4A92-AA2B-65974906FAB4}">
      <dsp:nvSpPr>
        <dsp:cNvPr id="0" name=""/>
        <dsp:cNvSpPr/>
      </dsp:nvSpPr>
      <dsp:spPr>
        <a:xfrm>
          <a:off x="3827774" y="2919749"/>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endParaRPr lang="en-GB" sz="1400" kern="1200" dirty="0">
            <a:solidFill>
              <a:schemeClr val="bg1"/>
            </a:solidFill>
          </a:endParaRPr>
        </a:p>
      </dsp:txBody>
      <dsp:txXfrm>
        <a:off x="3847137" y="2939112"/>
        <a:ext cx="1002376" cy="622374"/>
      </dsp:txXfrm>
    </dsp:sp>
    <dsp:sp modelId="{8F938E04-D7C2-45FA-9CAA-7879322D11E1}">
      <dsp:nvSpPr>
        <dsp:cNvPr id="0" name=""/>
        <dsp:cNvSpPr/>
      </dsp:nvSpPr>
      <dsp:spPr>
        <a:xfrm>
          <a:off x="4984555" y="923589"/>
          <a:ext cx="1041102" cy="6195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2EFC51-1DD8-4BDE-B334-19F680BD0C4E}">
      <dsp:nvSpPr>
        <dsp:cNvPr id="0" name=""/>
        <dsp:cNvSpPr/>
      </dsp:nvSpPr>
      <dsp:spPr>
        <a:xfrm>
          <a:off x="5100233" y="1033484"/>
          <a:ext cx="1041102" cy="619589"/>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New</a:t>
          </a:r>
          <a:endParaRPr lang="en-GB" sz="1400" kern="1200" dirty="0">
            <a:solidFill>
              <a:schemeClr val="bg1"/>
            </a:solidFill>
          </a:endParaRPr>
        </a:p>
      </dsp:txBody>
      <dsp:txXfrm>
        <a:off x="5118380" y="1051631"/>
        <a:ext cx="1004808" cy="583295"/>
      </dsp:txXfrm>
    </dsp:sp>
    <dsp:sp modelId="{7FCE59B8-A1D4-4638-939E-EAD403E4FB8B}">
      <dsp:nvSpPr>
        <dsp:cNvPr id="0" name=""/>
        <dsp:cNvSpPr/>
      </dsp:nvSpPr>
      <dsp:spPr>
        <a:xfrm>
          <a:off x="4984555" y="1845967"/>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1F29FF-5B0F-42C8-9204-94B100B52E87}">
      <dsp:nvSpPr>
        <dsp:cNvPr id="0" name=""/>
        <dsp:cNvSpPr/>
      </dsp:nvSpPr>
      <dsp:spPr>
        <a:xfrm>
          <a:off x="5100233" y="1955861"/>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Asset sub-category detail</a:t>
          </a:r>
          <a:endParaRPr lang="en-GB" sz="1400" kern="1200" dirty="0">
            <a:solidFill>
              <a:schemeClr val="bg1"/>
            </a:solidFill>
          </a:endParaRPr>
        </a:p>
      </dsp:txBody>
      <dsp:txXfrm>
        <a:off x="5119596" y="1975224"/>
        <a:ext cx="1002376" cy="622374"/>
      </dsp:txXfrm>
    </dsp:sp>
    <dsp:sp modelId="{A0A52B46-B89C-4A0E-9747-74C7DB86F024}">
      <dsp:nvSpPr>
        <dsp:cNvPr id="0" name=""/>
        <dsp:cNvSpPr/>
      </dsp:nvSpPr>
      <dsp:spPr>
        <a:xfrm>
          <a:off x="7182790" y="923589"/>
          <a:ext cx="1041102" cy="61958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B71C546-0DB9-4AC2-9BE2-EE33D1BF126C}">
      <dsp:nvSpPr>
        <dsp:cNvPr id="0" name=""/>
        <dsp:cNvSpPr/>
      </dsp:nvSpPr>
      <dsp:spPr>
        <a:xfrm>
          <a:off x="7298468" y="1033484"/>
          <a:ext cx="1041102" cy="619589"/>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chemeClr val="bg1"/>
              </a:solidFill>
            </a:rPr>
            <a:t>Transfers</a:t>
          </a:r>
          <a:endParaRPr lang="en-GB" sz="1400" kern="1200" dirty="0">
            <a:solidFill>
              <a:schemeClr val="bg1"/>
            </a:solidFill>
          </a:endParaRPr>
        </a:p>
      </dsp:txBody>
      <dsp:txXfrm>
        <a:off x="7316615" y="1051631"/>
        <a:ext cx="1004808" cy="583295"/>
      </dsp:txXfrm>
    </dsp:sp>
    <dsp:sp modelId="{66D500B2-A0E4-4001-8C94-11E17438C1FB}">
      <dsp:nvSpPr>
        <dsp:cNvPr id="0" name=""/>
        <dsp:cNvSpPr/>
      </dsp:nvSpPr>
      <dsp:spPr>
        <a:xfrm>
          <a:off x="6257014" y="1845967"/>
          <a:ext cx="1620195"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FE7530A-EC1B-4EFD-AE3C-4ECF034AEB07}">
      <dsp:nvSpPr>
        <dsp:cNvPr id="0" name=""/>
        <dsp:cNvSpPr/>
      </dsp:nvSpPr>
      <dsp:spPr>
        <a:xfrm>
          <a:off x="6372692" y="1955861"/>
          <a:ext cx="1620195"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Rehabilitation &amp; Refurbishment</a:t>
          </a:r>
          <a:endParaRPr lang="en-GB" sz="1400" kern="1200" dirty="0">
            <a:solidFill>
              <a:schemeClr val="bg1"/>
            </a:solidFill>
          </a:endParaRPr>
        </a:p>
      </dsp:txBody>
      <dsp:txXfrm>
        <a:off x="6392055" y="1975224"/>
        <a:ext cx="1581469" cy="622374"/>
      </dsp:txXfrm>
    </dsp:sp>
    <dsp:sp modelId="{6A3553E1-51AA-4EB8-810D-1F90FDDCD550}">
      <dsp:nvSpPr>
        <dsp:cNvPr id="0" name=""/>
        <dsp:cNvSpPr/>
      </dsp:nvSpPr>
      <dsp:spPr>
        <a:xfrm>
          <a:off x="6546560" y="2809854"/>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C08A5B9-2A4B-44E1-BF0B-404DE7A015A0}">
      <dsp:nvSpPr>
        <dsp:cNvPr id="0" name=""/>
        <dsp:cNvSpPr/>
      </dsp:nvSpPr>
      <dsp:spPr>
        <a:xfrm>
          <a:off x="6662238" y="2919749"/>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p>
      </dsp:txBody>
      <dsp:txXfrm>
        <a:off x="6681601" y="2939112"/>
        <a:ext cx="1002376" cy="622374"/>
      </dsp:txXfrm>
    </dsp:sp>
    <dsp:sp modelId="{2246D340-9275-4089-85EA-AB14B6DDBC67}">
      <dsp:nvSpPr>
        <dsp:cNvPr id="0" name=""/>
        <dsp:cNvSpPr/>
      </dsp:nvSpPr>
      <dsp:spPr>
        <a:xfrm>
          <a:off x="8108565" y="1845967"/>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78169BC-328C-48C2-8FCD-03F41FC1FDCF}">
      <dsp:nvSpPr>
        <dsp:cNvPr id="0" name=""/>
        <dsp:cNvSpPr/>
      </dsp:nvSpPr>
      <dsp:spPr>
        <a:xfrm>
          <a:off x="8224244" y="1955861"/>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Upgrade &amp; Additions</a:t>
          </a:r>
        </a:p>
      </dsp:txBody>
      <dsp:txXfrm>
        <a:off x="8243607" y="1975224"/>
        <a:ext cx="1002376" cy="622374"/>
      </dsp:txXfrm>
    </dsp:sp>
    <dsp:sp modelId="{1FFA2B31-51E2-482E-B2FA-2217D7E48A49}">
      <dsp:nvSpPr>
        <dsp:cNvPr id="0" name=""/>
        <dsp:cNvSpPr/>
      </dsp:nvSpPr>
      <dsp:spPr>
        <a:xfrm>
          <a:off x="8108565" y="2809854"/>
          <a:ext cx="1041102" cy="66110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692290C-0FD5-40D1-ADD2-FD39A8AACEB6}">
      <dsp:nvSpPr>
        <dsp:cNvPr id="0" name=""/>
        <dsp:cNvSpPr/>
      </dsp:nvSpPr>
      <dsp:spPr>
        <a:xfrm>
          <a:off x="8224244" y="2919749"/>
          <a:ext cx="1041102" cy="661100"/>
        </a:xfrm>
        <a:prstGeom prst="roundRect">
          <a:avLst>
            <a:gd name="adj" fmla="val 10000"/>
          </a:avLst>
        </a:prstGeom>
        <a:solidFill>
          <a:srgbClr val="B3081B"/>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Asset sub-category detail</a:t>
          </a:r>
        </a:p>
      </dsp:txBody>
      <dsp:txXfrm>
        <a:off x="8243607" y="2939112"/>
        <a:ext cx="1002376" cy="622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17E3B-6F4D-4CF2-9A3F-F98D029DD934}">
      <dsp:nvSpPr>
        <dsp:cNvPr id="0" name=""/>
        <dsp:cNvSpPr/>
      </dsp:nvSpPr>
      <dsp:spPr>
        <a:xfrm>
          <a:off x="0" y="-84856"/>
          <a:ext cx="4228366" cy="289218"/>
        </a:xfrm>
        <a:prstGeom prst="rect">
          <a:avLst/>
        </a:prstGeom>
        <a:solidFill>
          <a:srgbClr val="930616"/>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ZA" sz="1100" kern="1200" dirty="0" smtClean="0"/>
            <a:t>Current infrastructure asset sub-class</a:t>
          </a:r>
          <a:endParaRPr lang="en-GB" sz="1100" kern="1200" dirty="0"/>
        </a:p>
      </dsp:txBody>
      <dsp:txXfrm>
        <a:off x="0" y="-84856"/>
        <a:ext cx="4228366" cy="289218"/>
      </dsp:txXfrm>
    </dsp:sp>
    <dsp:sp modelId="{A72CEF3B-63A8-4BC0-813B-42FD13B5C160}">
      <dsp:nvSpPr>
        <dsp:cNvPr id="0" name=""/>
        <dsp:cNvSpPr/>
      </dsp:nvSpPr>
      <dsp:spPr>
        <a:xfrm>
          <a:off x="2066" y="204362"/>
          <a:ext cx="4228366" cy="1701899"/>
        </a:xfrm>
        <a:prstGeom prst="rect">
          <a:avLst/>
        </a:prstGeom>
        <a:solidFill>
          <a:srgbClr val="B3081B">
            <a:alpha val="89804"/>
          </a:srgb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GB" sz="1050" kern="1200" dirty="0" smtClean="0">
              <a:solidFill>
                <a:schemeClr val="bg1"/>
              </a:solidFill>
            </a:rPr>
            <a:t>Biological or Cultivated Assets</a:t>
          </a:r>
          <a:endParaRPr lang="en-GB" sz="1050" kern="1200" dirty="0">
            <a:solidFill>
              <a:schemeClr val="bg1"/>
            </a:solidFill>
          </a:endParaRPr>
        </a:p>
        <a:p>
          <a:pPr marL="57150" lvl="1" indent="-57150" algn="l" defTabSz="466725">
            <a:lnSpc>
              <a:spcPct val="90000"/>
            </a:lnSpc>
            <a:spcBef>
              <a:spcPct val="0"/>
            </a:spcBef>
            <a:spcAft>
              <a:spcPct val="15000"/>
            </a:spcAft>
            <a:buChar char="••"/>
          </a:pPr>
          <a:r>
            <a:rPr lang="en-GB" sz="1050" kern="1200" dirty="0" smtClean="0">
              <a:solidFill>
                <a:schemeClr val="bg1"/>
              </a:solidFill>
            </a:rPr>
            <a:t>Buildings</a:t>
          </a:r>
        </a:p>
        <a:p>
          <a:pPr marL="57150" lvl="1" indent="-57150" algn="l" defTabSz="466725">
            <a:lnSpc>
              <a:spcPct val="90000"/>
            </a:lnSpc>
            <a:spcBef>
              <a:spcPct val="0"/>
            </a:spcBef>
            <a:spcAft>
              <a:spcPct val="15000"/>
            </a:spcAft>
            <a:buChar char="••"/>
          </a:pPr>
          <a:r>
            <a:rPr lang="en-GB" sz="1050" kern="1200" dirty="0" smtClean="0">
              <a:solidFill>
                <a:schemeClr val="bg1"/>
              </a:solidFill>
            </a:rPr>
            <a:t>Computer Equipment</a:t>
          </a:r>
        </a:p>
        <a:p>
          <a:pPr marL="57150" lvl="1" indent="-57150" algn="l" defTabSz="466725">
            <a:lnSpc>
              <a:spcPct val="90000"/>
            </a:lnSpc>
            <a:spcBef>
              <a:spcPct val="0"/>
            </a:spcBef>
            <a:spcAft>
              <a:spcPct val="15000"/>
            </a:spcAft>
            <a:buChar char="••"/>
          </a:pPr>
          <a:r>
            <a:rPr lang="en-GB" sz="1050" kern="1200" dirty="0" smtClean="0">
              <a:solidFill>
                <a:schemeClr val="bg1"/>
              </a:solidFill>
            </a:rPr>
            <a:t>Furniture and Office Equipment</a:t>
          </a:r>
        </a:p>
        <a:p>
          <a:pPr marL="57150" lvl="1" indent="-57150" algn="l" defTabSz="466725">
            <a:lnSpc>
              <a:spcPct val="90000"/>
            </a:lnSpc>
            <a:spcBef>
              <a:spcPct val="0"/>
            </a:spcBef>
            <a:spcAft>
              <a:spcPct val="15000"/>
            </a:spcAft>
            <a:buChar char="••"/>
          </a:pPr>
          <a:r>
            <a:rPr lang="en-GB" sz="1050" kern="1200" dirty="0" smtClean="0">
              <a:solidFill>
                <a:schemeClr val="bg1"/>
              </a:solidFill>
            </a:rPr>
            <a:t>Heritage Assets</a:t>
          </a:r>
        </a:p>
        <a:p>
          <a:pPr marL="57150" lvl="1" indent="-57150" algn="l" defTabSz="466725">
            <a:lnSpc>
              <a:spcPct val="90000"/>
            </a:lnSpc>
            <a:spcBef>
              <a:spcPct val="0"/>
            </a:spcBef>
            <a:spcAft>
              <a:spcPct val="15000"/>
            </a:spcAft>
            <a:buChar char="••"/>
          </a:pPr>
          <a:r>
            <a:rPr lang="en-GB" sz="1050" kern="1200" dirty="0" smtClean="0">
              <a:solidFill>
                <a:schemeClr val="bg1"/>
              </a:solidFill>
            </a:rPr>
            <a:t>Intangible Assets</a:t>
          </a:r>
        </a:p>
        <a:p>
          <a:pPr marL="57150" lvl="1" indent="-57150" algn="l" defTabSz="466725">
            <a:lnSpc>
              <a:spcPct val="90000"/>
            </a:lnSpc>
            <a:spcBef>
              <a:spcPct val="0"/>
            </a:spcBef>
            <a:spcAft>
              <a:spcPct val="15000"/>
            </a:spcAft>
            <a:buChar char="••"/>
          </a:pPr>
          <a:r>
            <a:rPr lang="en-GB" sz="1050" kern="1200" dirty="0" smtClean="0">
              <a:solidFill>
                <a:schemeClr val="bg1"/>
              </a:solidFill>
            </a:rPr>
            <a:t>Investment Properties</a:t>
          </a:r>
          <a:endParaRPr lang="en-GB" sz="1100" kern="1200" dirty="0" smtClean="0">
            <a:solidFill>
              <a:schemeClr val="bg1"/>
            </a:solidFill>
          </a:endParaRPr>
        </a:p>
        <a:p>
          <a:pPr marL="57150" lvl="1" indent="-57150" algn="l" defTabSz="488950">
            <a:lnSpc>
              <a:spcPct val="90000"/>
            </a:lnSpc>
            <a:spcBef>
              <a:spcPct val="0"/>
            </a:spcBef>
            <a:spcAft>
              <a:spcPct val="15000"/>
            </a:spcAft>
            <a:buChar char="••"/>
          </a:pPr>
          <a:r>
            <a:rPr lang="en-GB" sz="1100" kern="1200" dirty="0" smtClean="0">
              <a:solidFill>
                <a:schemeClr val="bg1"/>
              </a:solidFill>
            </a:rPr>
            <a:t>Machinery and Equipment</a:t>
          </a:r>
        </a:p>
        <a:p>
          <a:pPr marL="57150" lvl="1" indent="-57150" algn="l" defTabSz="488950">
            <a:lnSpc>
              <a:spcPct val="90000"/>
            </a:lnSpc>
            <a:spcBef>
              <a:spcPct val="0"/>
            </a:spcBef>
            <a:spcAft>
              <a:spcPct val="15000"/>
            </a:spcAft>
            <a:buChar char="••"/>
          </a:pPr>
          <a:r>
            <a:rPr lang="en-GB" sz="1100" kern="1200" dirty="0" smtClean="0">
              <a:solidFill>
                <a:schemeClr val="bg1"/>
              </a:solidFill>
            </a:rPr>
            <a:t>Transport Assets</a:t>
          </a:r>
        </a:p>
      </dsp:txBody>
      <dsp:txXfrm>
        <a:off x="2066" y="204362"/>
        <a:ext cx="4228366" cy="1701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B9897-6799-4290-89CB-95C972B73525}">
      <dsp:nvSpPr>
        <dsp:cNvPr id="0" name=""/>
        <dsp:cNvSpPr/>
      </dsp:nvSpPr>
      <dsp:spPr>
        <a:xfrm>
          <a:off x="4129698" y="3053799"/>
          <a:ext cx="2218495" cy="1437081"/>
        </a:xfrm>
        <a:prstGeom prst="roundRect">
          <a:avLst>
            <a:gd name="adj" fmla="val 10000"/>
          </a:avLst>
        </a:prstGeom>
        <a:solidFill>
          <a:srgbClr val="B3081B"/>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ZA" sz="1100" kern="1200" dirty="0" smtClean="0">
              <a:solidFill>
                <a:schemeClr val="bg1"/>
              </a:solidFill>
            </a:rPr>
            <a:t>Links from Project segment</a:t>
          </a:r>
          <a:endParaRPr lang="en-ZA" sz="1100" kern="1200" dirty="0">
            <a:solidFill>
              <a:schemeClr val="bg1"/>
            </a:solidFill>
          </a:endParaRPr>
        </a:p>
        <a:p>
          <a:pPr marL="57150" lvl="1" indent="-57150" algn="l" defTabSz="488950">
            <a:lnSpc>
              <a:spcPct val="90000"/>
            </a:lnSpc>
            <a:spcBef>
              <a:spcPct val="0"/>
            </a:spcBef>
            <a:spcAft>
              <a:spcPct val="15000"/>
            </a:spcAft>
            <a:buChar char="••"/>
          </a:pPr>
          <a:r>
            <a:rPr lang="en-ZA" sz="1100" kern="1200" dirty="0" smtClean="0">
              <a:solidFill>
                <a:schemeClr val="bg1"/>
              </a:solidFill>
            </a:rPr>
            <a:t>Automatically aligns with IDP and MTREF</a:t>
          </a:r>
          <a:endParaRPr lang="en-ZA" sz="1100" kern="1200" dirty="0">
            <a:solidFill>
              <a:schemeClr val="bg1"/>
            </a:solidFill>
          </a:endParaRPr>
        </a:p>
      </dsp:txBody>
      <dsp:txXfrm>
        <a:off x="4826815" y="3444637"/>
        <a:ext cx="1489810" cy="1014675"/>
      </dsp:txXfrm>
    </dsp:sp>
    <dsp:sp modelId="{CFDA1021-D058-4AFF-B219-A2181CC9DF24}">
      <dsp:nvSpPr>
        <dsp:cNvPr id="0" name=""/>
        <dsp:cNvSpPr/>
      </dsp:nvSpPr>
      <dsp:spPr>
        <a:xfrm>
          <a:off x="510048" y="3053799"/>
          <a:ext cx="2218495" cy="1437081"/>
        </a:xfrm>
        <a:prstGeom prst="roundRect">
          <a:avLst>
            <a:gd name="adj" fmla="val 10000"/>
          </a:avLst>
        </a:prstGeom>
        <a:solidFill>
          <a:srgbClr val="B3081B"/>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ZA" sz="1100" kern="1200" dirty="0" smtClean="0">
              <a:solidFill>
                <a:schemeClr val="bg1"/>
              </a:solidFill>
            </a:rPr>
            <a:t>Links from MTREF</a:t>
          </a:r>
          <a:endParaRPr lang="en-ZA" sz="1100" kern="1200" dirty="0">
            <a:solidFill>
              <a:schemeClr val="bg1"/>
            </a:solidFill>
          </a:endParaRPr>
        </a:p>
        <a:p>
          <a:pPr marL="57150" lvl="1" indent="-57150" algn="l" defTabSz="488950">
            <a:lnSpc>
              <a:spcPct val="90000"/>
            </a:lnSpc>
            <a:spcBef>
              <a:spcPct val="0"/>
            </a:spcBef>
            <a:spcAft>
              <a:spcPct val="15000"/>
            </a:spcAft>
            <a:buChar char="••"/>
          </a:pPr>
          <a:r>
            <a:rPr lang="en-ZA" sz="1100" kern="1200" dirty="0" smtClean="0">
              <a:solidFill>
                <a:schemeClr val="bg1"/>
              </a:solidFill>
            </a:rPr>
            <a:t>Links to FAR at component level</a:t>
          </a:r>
          <a:endParaRPr lang="en-ZA" sz="1100" kern="1200" dirty="0">
            <a:solidFill>
              <a:schemeClr val="bg1"/>
            </a:solidFill>
          </a:endParaRPr>
        </a:p>
      </dsp:txBody>
      <dsp:txXfrm>
        <a:off x="541616" y="3444637"/>
        <a:ext cx="1489810" cy="1014675"/>
      </dsp:txXfrm>
    </dsp:sp>
    <dsp:sp modelId="{35E6891E-0568-4F33-AAB1-42439B4FFF64}">
      <dsp:nvSpPr>
        <dsp:cNvPr id="0" name=""/>
        <dsp:cNvSpPr/>
      </dsp:nvSpPr>
      <dsp:spPr>
        <a:xfrm>
          <a:off x="4411159" y="26384"/>
          <a:ext cx="2218495" cy="1437081"/>
        </a:xfrm>
        <a:prstGeom prst="roundRect">
          <a:avLst>
            <a:gd name="adj" fmla="val 10000"/>
          </a:avLst>
        </a:prstGeom>
        <a:solidFill>
          <a:srgbClr val="B3081B">
            <a:alpha val="90000"/>
          </a:srgb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ZA" sz="1100" kern="1200" dirty="0" smtClean="0">
              <a:solidFill>
                <a:schemeClr val="bg1"/>
              </a:solidFill>
            </a:rPr>
            <a:t>Links from IDP</a:t>
          </a:r>
          <a:endParaRPr lang="en-ZA" sz="1100" kern="1200" dirty="0">
            <a:solidFill>
              <a:schemeClr val="bg1"/>
            </a:solidFill>
          </a:endParaRPr>
        </a:p>
        <a:p>
          <a:pPr marL="57150" lvl="1" indent="-57150" algn="l" defTabSz="488950">
            <a:lnSpc>
              <a:spcPct val="90000"/>
            </a:lnSpc>
            <a:spcBef>
              <a:spcPct val="0"/>
            </a:spcBef>
            <a:spcAft>
              <a:spcPct val="15000"/>
            </a:spcAft>
            <a:buChar char="••"/>
          </a:pPr>
          <a:r>
            <a:rPr lang="en-ZA" sz="1100" kern="1200" dirty="0" smtClean="0">
              <a:solidFill>
                <a:schemeClr val="bg1"/>
              </a:solidFill>
            </a:rPr>
            <a:t>Links to programme name and Project segment with project name, nature of expenditure and asset component</a:t>
          </a:r>
          <a:endParaRPr lang="en-ZA" sz="1100" kern="1200" dirty="0">
            <a:solidFill>
              <a:schemeClr val="bg1"/>
            </a:solidFill>
          </a:endParaRPr>
        </a:p>
      </dsp:txBody>
      <dsp:txXfrm>
        <a:off x="5108275" y="57952"/>
        <a:ext cx="1489810" cy="1014675"/>
      </dsp:txXfrm>
    </dsp:sp>
    <dsp:sp modelId="{8C2AFA23-4569-4DF7-998E-92C8FDE800D5}">
      <dsp:nvSpPr>
        <dsp:cNvPr id="0" name=""/>
        <dsp:cNvSpPr/>
      </dsp:nvSpPr>
      <dsp:spPr>
        <a:xfrm>
          <a:off x="510048" y="0"/>
          <a:ext cx="2218495" cy="1437081"/>
        </a:xfrm>
        <a:prstGeom prst="roundRect">
          <a:avLst>
            <a:gd name="adj" fmla="val 10000"/>
          </a:avLst>
        </a:prstGeom>
        <a:solidFill>
          <a:srgbClr val="B3081B"/>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ZA" sz="1100" kern="1200" dirty="0" smtClean="0">
              <a:solidFill>
                <a:schemeClr val="bg1"/>
              </a:solidFill>
            </a:rPr>
            <a:t>Links to MTREF with programme name</a:t>
          </a:r>
          <a:endParaRPr lang="en-ZA" sz="1100" kern="1200" dirty="0">
            <a:solidFill>
              <a:schemeClr val="bg1"/>
            </a:solidFill>
          </a:endParaRPr>
        </a:p>
      </dsp:txBody>
      <dsp:txXfrm>
        <a:off x="541616" y="31568"/>
        <a:ext cx="1489810" cy="1014675"/>
      </dsp:txXfrm>
    </dsp:sp>
    <dsp:sp modelId="{5F1F4F7C-198F-4B4D-970F-8863DEBC0E7C}">
      <dsp:nvSpPr>
        <dsp:cNvPr id="0" name=""/>
        <dsp:cNvSpPr/>
      </dsp:nvSpPr>
      <dsp:spPr>
        <a:xfrm>
          <a:off x="1439661" y="255980"/>
          <a:ext cx="1944551" cy="1944551"/>
        </a:xfrm>
        <a:prstGeom prst="pieWedg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ZA" sz="2300" kern="1200" dirty="0" smtClean="0"/>
            <a:t>IDP</a:t>
          </a:r>
          <a:endParaRPr lang="en-ZA" sz="2300" kern="1200" dirty="0"/>
        </a:p>
      </dsp:txBody>
      <dsp:txXfrm>
        <a:off x="2009207" y="825526"/>
        <a:ext cx="1375005" cy="1375005"/>
      </dsp:txXfrm>
    </dsp:sp>
    <dsp:sp modelId="{C9B42335-CE18-4D00-A402-0A50700AC1BA}">
      <dsp:nvSpPr>
        <dsp:cNvPr id="0" name=""/>
        <dsp:cNvSpPr/>
      </dsp:nvSpPr>
      <dsp:spPr>
        <a:xfrm rot="5400000">
          <a:off x="3474030" y="255980"/>
          <a:ext cx="1944551" cy="1944551"/>
        </a:xfrm>
        <a:prstGeom prst="pieWedg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ZA" sz="2300" kern="1200" dirty="0" smtClean="0"/>
            <a:t>MTREF</a:t>
          </a:r>
          <a:endParaRPr lang="en-ZA" sz="2300" kern="1200" dirty="0"/>
        </a:p>
      </dsp:txBody>
      <dsp:txXfrm rot="-5400000">
        <a:off x="3474030" y="825526"/>
        <a:ext cx="1375005" cy="1375005"/>
      </dsp:txXfrm>
    </dsp:sp>
    <dsp:sp modelId="{99259F37-D3F8-4CEE-9F52-B8D6F2A396F9}">
      <dsp:nvSpPr>
        <dsp:cNvPr id="0" name=""/>
        <dsp:cNvSpPr/>
      </dsp:nvSpPr>
      <dsp:spPr>
        <a:xfrm rot="10800000">
          <a:off x="3474030" y="2290349"/>
          <a:ext cx="1944551" cy="1944551"/>
        </a:xfrm>
        <a:prstGeom prst="pieWedg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ZA" sz="2300" kern="1200" dirty="0" smtClean="0"/>
            <a:t>FAR</a:t>
          </a:r>
          <a:endParaRPr lang="en-ZA" sz="2300" kern="1200" dirty="0"/>
        </a:p>
      </dsp:txBody>
      <dsp:txXfrm rot="10800000">
        <a:off x="3474030" y="2290349"/>
        <a:ext cx="1375005" cy="1375005"/>
      </dsp:txXfrm>
    </dsp:sp>
    <dsp:sp modelId="{FAFCBC1B-E8D8-40DE-A4E3-FBC22FD3FFBA}">
      <dsp:nvSpPr>
        <dsp:cNvPr id="0" name=""/>
        <dsp:cNvSpPr/>
      </dsp:nvSpPr>
      <dsp:spPr>
        <a:xfrm rot="16200000">
          <a:off x="1439661" y="2290349"/>
          <a:ext cx="1944551" cy="1944551"/>
        </a:xfrm>
        <a:prstGeom prst="pieWedg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ZA" sz="2300" kern="1200" dirty="0" smtClean="0"/>
            <a:t>Project segment</a:t>
          </a:r>
          <a:endParaRPr lang="en-ZA" sz="2300" kern="1200" dirty="0"/>
        </a:p>
      </dsp:txBody>
      <dsp:txXfrm rot="5400000">
        <a:off x="2009207" y="2290349"/>
        <a:ext cx="1375005" cy="1375005"/>
      </dsp:txXfrm>
    </dsp:sp>
    <dsp:sp modelId="{E688FD6F-CE9D-4686-AF3D-E6D3B8AE0340}">
      <dsp:nvSpPr>
        <dsp:cNvPr id="0" name=""/>
        <dsp:cNvSpPr/>
      </dsp:nvSpPr>
      <dsp:spPr>
        <a:xfrm>
          <a:off x="3093428" y="1841261"/>
          <a:ext cx="671386" cy="583814"/>
        </a:xfrm>
        <a:prstGeom prst="circularArrow">
          <a:avLst/>
        </a:prstGeom>
        <a:solidFill>
          <a:srgbClr val="B30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7CF0E-7940-4B60-B6A6-87055C4A5D7C}">
      <dsp:nvSpPr>
        <dsp:cNvPr id="0" name=""/>
        <dsp:cNvSpPr/>
      </dsp:nvSpPr>
      <dsp:spPr>
        <a:xfrm rot="10800000">
          <a:off x="3093428" y="2065805"/>
          <a:ext cx="671386" cy="583814"/>
        </a:xfrm>
        <a:prstGeom prst="circularArrow">
          <a:avLst/>
        </a:prstGeom>
        <a:solidFill>
          <a:srgbClr val="B30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7BFD7E8-39AA-4CE6-9B4E-A492D3FD2243}" type="datetimeFigureOut">
              <a:rPr lang="en-US"/>
              <a:pPr>
                <a:defRPr/>
              </a:pPr>
              <a:t>6/22/2015</a:t>
            </a:fld>
            <a:endParaRPr lang="en-Z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94831F-13B4-42B9-AA28-A7392204C2AD}" type="slidenum">
              <a:rPr lang="en-ZA"/>
              <a:pPr>
                <a:defRPr/>
              </a:pPr>
              <a:t>‹#›</a:t>
            </a:fld>
            <a:endParaRPr lang="en-ZA" dirty="0"/>
          </a:p>
        </p:txBody>
      </p:sp>
    </p:spTree>
    <p:extLst>
      <p:ext uri="{BB962C8B-B14F-4D97-AF65-F5344CB8AC3E}">
        <p14:creationId xmlns:p14="http://schemas.microsoft.com/office/powerpoint/2010/main" val="152396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B2C3AD-B978-40E7-9C01-48A0A50BDFCB}" type="datetimeFigureOut">
              <a:rPr lang="en-US"/>
              <a:pPr>
                <a:defRPr/>
              </a:pPr>
              <a:t>6/22/2015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17EF10F-64F0-42A9-8B0E-1E2CF7DD8BCE}" type="slidenum">
              <a:rPr lang="en-US"/>
              <a:pPr>
                <a:defRPr/>
              </a:pPr>
              <a:t>‹#›</a:t>
            </a:fld>
            <a:endParaRPr lang="en-US" dirty="0"/>
          </a:p>
        </p:txBody>
      </p:sp>
    </p:spTree>
    <p:extLst>
      <p:ext uri="{BB962C8B-B14F-4D97-AF65-F5344CB8AC3E}">
        <p14:creationId xmlns:p14="http://schemas.microsoft.com/office/powerpoint/2010/main" val="149579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989450-1F83-4ACD-A0F5-3E81A73117FC}" type="slidenum">
              <a:rPr lang="en-US" smtClean="0">
                <a:solidFill>
                  <a:prstClr val="black"/>
                </a:solidFill>
              </a:rPr>
              <a:pPr>
                <a:defRPr/>
              </a:pPr>
              <a:t>1</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34159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10</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9423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11</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9956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12</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5634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13</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351558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14</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3242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15</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199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16</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76819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17</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4425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18</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17220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19</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97239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1552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20</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533690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21</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7508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22</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5491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23</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057757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24</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749058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25</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024090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26</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695673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27</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47001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28</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06820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29</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2536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3</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173810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30</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903448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31</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7330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4</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8311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5</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21261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6</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59736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7</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4497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8</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79322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EECDED-6B2E-4EE6-8D32-BA9DDE2C2949}" type="slidenum">
              <a:rPr lang="en-US" smtClean="0"/>
              <a:pPr fontAlgn="base">
                <a:spcBef>
                  <a:spcPct val="0"/>
                </a:spcBef>
                <a:spcAft>
                  <a:spcPct val="0"/>
                </a:spcAft>
                <a:defRPr/>
              </a:pPr>
              <a:t>9</a:t>
            </a:fld>
            <a:endParaRPr lang="en-US" dirty="0"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2512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9A0AA3-05D0-4EC4-90B4-DB4AF0CB924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3D157A-4694-4E60-A073-1587886F55C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B9C034-B753-47CA-BAD3-029357CF95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14E7AE-FB3C-4001-B144-0202338A7007}"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9A0AA3-05D0-4EC4-90B4-DB4AF0CB92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451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DB7A05-1A5F-461F-A8C5-2C64382C3409}"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914F6-D910-4C67-8222-2BC6382952B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981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009FE1-7CF3-484C-9937-4AB735960D14}"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AD7C7F-69C8-498C-A9C4-2B89C4FE84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695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4F9D2C-0A40-41FA-BCD9-AC6AF9E690B6}"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85B9CD-51D4-41F5-85FA-C3DD9D8B946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284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13DE94-9D60-46E2-99F8-B48BF0B79B77}"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BAC50D-D19A-4B88-94A2-3CB70BB7F2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537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C868D7-BC71-42C4-890D-FFD538C425AE}"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43F4605-A2ED-4184-8196-31CBE4F9FA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380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012075-C8C6-4BE8-B050-CAAA747E5CCE}"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F38E56-AF34-4016-B6AA-9E419A812C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460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29188D-A0EB-460D-8D5E-34F93CFFB9F9}"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7A8284-C094-4F2F-AEA7-02929E60695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156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E914F6-D910-4C67-8222-2BC6382952B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3CB26B-24A0-4FF3-B047-7EF8CE3AE78F}"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DA2B7B-4607-49A7-A8D5-2C6D70FEB0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2480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9BBA9-8824-49B1-B469-4933947C0DC1}"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3D157A-4694-4E60-A073-1587886F55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877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7ABD05-9B35-4450-A64B-DEA0A87B512C}"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B9C034-B753-47CA-BAD3-029357CF954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266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AD7C7F-69C8-498C-A9C4-2B89C4FE845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85B9CD-51D4-41F5-85FA-C3DD9D8B946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3BAC50D-D19A-4B88-94A2-3CB70BB7F2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43F4605-A2ED-4184-8196-31CBE4F9FAB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F38E56-AF34-4016-B6AA-9E419A812C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7A8284-C094-4F2F-AEA7-02929E60695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1.  SCOA Regulation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A2B7B-4607-49A7-A8D5-2C6D70FEB0A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smtClean="0"/>
              <a:t>1.  SCOA Regulation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A99A60-AA1C-4461-8F7F-624D263E98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3D6389-85F7-44BE-9C84-743136FE09FF}" type="datetimeFigureOut">
              <a:rPr lang="en-US">
                <a:solidFill>
                  <a:prstClr val="black">
                    <a:tint val="75000"/>
                  </a:prstClr>
                </a:solidFill>
              </a:rPr>
              <a:pPr>
                <a:defRPr/>
              </a:pPr>
              <a:t>6/22/2015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A99A60-AA1C-4461-8F7F-624D263E98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556823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e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7.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3.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Powerpoint Presentation3"/>
          <p:cNvPicPr>
            <a:picLocks noChangeAspect="1" noChangeArrowheads="1"/>
          </p:cNvPicPr>
          <p:nvPr/>
        </p:nvPicPr>
        <p:blipFill>
          <a:blip r:embed="rId3" cstate="print"/>
          <a:srcRect/>
          <a:stretch>
            <a:fillRect/>
          </a:stretch>
        </p:blipFill>
        <p:spPr bwMode="auto">
          <a:xfrm>
            <a:off x="-16669" y="0"/>
            <a:ext cx="9177338" cy="7300690"/>
          </a:xfrm>
          <a:prstGeom prst="rect">
            <a:avLst/>
          </a:prstGeom>
          <a:noFill/>
          <a:ln w="9525">
            <a:noFill/>
            <a:miter lim="800000"/>
            <a:headEnd/>
            <a:tailEnd/>
          </a:ln>
        </p:spPr>
      </p:pic>
      <p:sp>
        <p:nvSpPr>
          <p:cNvPr id="11267" name="Rectangle 12"/>
          <p:cNvSpPr>
            <a:spLocks noGrp="1" noChangeArrowheads="1"/>
          </p:cNvSpPr>
          <p:nvPr>
            <p:ph type="ctrTitle" idx="4294967295"/>
          </p:nvPr>
        </p:nvSpPr>
        <p:spPr>
          <a:xfrm>
            <a:off x="35496" y="1412776"/>
            <a:ext cx="9108504" cy="3600400"/>
          </a:xfrm>
        </p:spPr>
        <p:txBody>
          <a:bodyPr rtlCol="0">
            <a:normAutofit fontScale="90000"/>
          </a:bodyPr>
          <a:lstStyle/>
          <a:p>
            <a:r>
              <a:rPr lang="en-ZA" sz="4000" dirty="0" err="1" smtClean="0">
                <a:solidFill>
                  <a:schemeClr val="bg1"/>
                </a:solidFill>
                <a:latin typeface="Arial Bold" pitchFamily="34" charset="0"/>
                <a:ea typeface="Osaka"/>
                <a:cs typeface="Osaka"/>
              </a:rPr>
              <a:t>mSCOA</a:t>
            </a:r>
            <a:r>
              <a:rPr lang="en-ZA" sz="4000" dirty="0" smtClean="0">
                <a:solidFill>
                  <a:schemeClr val="bg1"/>
                </a:solidFill>
                <a:latin typeface="Arial Bold" pitchFamily="34" charset="0"/>
                <a:ea typeface="Osaka"/>
                <a:cs typeface="Osaka"/>
              </a:rPr>
              <a:t> </a:t>
            </a:r>
            <a:r>
              <a:rPr lang="en-ZA" sz="4000" dirty="0" smtClean="0">
                <a:solidFill>
                  <a:schemeClr val="bg1"/>
                </a:solidFill>
                <a:latin typeface="Arial Bold" pitchFamily="34" charset="0"/>
                <a:ea typeface="Osaka"/>
                <a:cs typeface="Osaka"/>
              </a:rPr>
              <a:t>ICF</a:t>
            </a:r>
            <a:r>
              <a:rPr lang="en-ZA" sz="4000" dirty="0" smtClean="0">
                <a:solidFill>
                  <a:schemeClr val="bg1"/>
                </a:solidFill>
                <a:latin typeface="Arial Bold" pitchFamily="34" charset="0"/>
                <a:ea typeface="Osaka"/>
                <a:cs typeface="Osaka"/>
              </a:rPr>
              <a:t/>
            </a:r>
            <a:br>
              <a:rPr lang="en-ZA" sz="4000" dirty="0" smtClean="0">
                <a:solidFill>
                  <a:schemeClr val="bg1"/>
                </a:solidFill>
                <a:latin typeface="Arial Bold" pitchFamily="34" charset="0"/>
                <a:ea typeface="Osaka"/>
                <a:cs typeface="Osaka"/>
              </a:rPr>
            </a:br>
            <a:r>
              <a:rPr lang="en-ZA" sz="4000" dirty="0" smtClean="0">
                <a:solidFill>
                  <a:schemeClr val="bg1"/>
                </a:solidFill>
                <a:latin typeface="Arial Bold" pitchFamily="34" charset="0"/>
                <a:ea typeface="Osaka"/>
                <a:cs typeface="Osaka"/>
              </a:rPr>
              <a:t/>
            </a:r>
            <a:br>
              <a:rPr lang="en-ZA" sz="4000" dirty="0" smtClean="0">
                <a:solidFill>
                  <a:schemeClr val="bg1"/>
                </a:solidFill>
                <a:latin typeface="Arial Bold" pitchFamily="34" charset="0"/>
                <a:ea typeface="Osaka"/>
                <a:cs typeface="Osaka"/>
              </a:rPr>
            </a:br>
            <a:r>
              <a:rPr lang="en-ZA" sz="3100" dirty="0">
                <a:solidFill>
                  <a:schemeClr val="bg1"/>
                </a:solidFill>
                <a:latin typeface="Arial Bold" panose="020B0704020202020204" pitchFamily="34" charset="0"/>
                <a:cs typeface="Arial Bold" panose="020B0704020202020204" pitchFamily="34" charset="0"/>
              </a:rPr>
              <a:t>Project segment and importance of asset </a:t>
            </a:r>
            <a:r>
              <a:rPr lang="en-ZA" sz="3100" dirty="0" smtClean="0">
                <a:solidFill>
                  <a:schemeClr val="bg1"/>
                </a:solidFill>
                <a:latin typeface="Arial Bold" panose="020B0704020202020204" pitchFamily="34" charset="0"/>
                <a:cs typeface="Arial Bold" panose="020B0704020202020204" pitchFamily="34" charset="0"/>
              </a:rPr>
              <a:t>classification -</a:t>
            </a:r>
            <a:r>
              <a:rPr lang="en-ZA" sz="3100" dirty="0" smtClean="0">
                <a:solidFill>
                  <a:schemeClr val="bg1"/>
                </a:solidFill>
                <a:latin typeface="Arial Bold" panose="020B0704020202020204" pitchFamily="34" charset="0"/>
                <a:cs typeface="Arial Bold" panose="020B0704020202020204" pitchFamily="34" charset="0"/>
              </a:rPr>
              <a:t/>
            </a:r>
            <a:br>
              <a:rPr lang="en-ZA" sz="3100" dirty="0" smtClean="0">
                <a:solidFill>
                  <a:schemeClr val="bg1"/>
                </a:solidFill>
                <a:latin typeface="Arial Bold" panose="020B0704020202020204" pitchFamily="34" charset="0"/>
                <a:cs typeface="Arial Bold" panose="020B0704020202020204" pitchFamily="34" charset="0"/>
              </a:rPr>
            </a:br>
            <a:r>
              <a:rPr lang="en-ZA" sz="3100" dirty="0" smtClean="0">
                <a:solidFill>
                  <a:schemeClr val="bg1"/>
                </a:solidFill>
                <a:latin typeface="Arial Bold" panose="020B0704020202020204" pitchFamily="34" charset="0"/>
                <a:cs typeface="Arial Bold" panose="020B0704020202020204" pitchFamily="34" charset="0"/>
              </a:rPr>
              <a:t>Impact </a:t>
            </a:r>
            <a:r>
              <a:rPr lang="en-ZA" sz="3100" dirty="0">
                <a:solidFill>
                  <a:schemeClr val="bg1"/>
                </a:solidFill>
                <a:latin typeface="Arial Bold" panose="020B0704020202020204" pitchFamily="34" charset="0"/>
                <a:cs typeface="Arial Bold" panose="020B0704020202020204" pitchFamily="34" charset="0"/>
              </a:rPr>
              <a:t>on classification and </a:t>
            </a:r>
            <a:r>
              <a:rPr lang="en-ZA" sz="3100" dirty="0" err="1">
                <a:solidFill>
                  <a:schemeClr val="bg1"/>
                </a:solidFill>
                <a:latin typeface="Arial Bold" panose="020B0704020202020204" pitchFamily="34" charset="0"/>
                <a:cs typeface="Arial Bold" panose="020B0704020202020204" pitchFamily="34" charset="0"/>
              </a:rPr>
              <a:t>mSCOA</a:t>
            </a:r>
            <a:r>
              <a:rPr lang="en-ZA" sz="3100" b="1" dirty="0">
                <a:solidFill>
                  <a:schemeClr val="bg1"/>
                </a:solidFill>
                <a:latin typeface="Arial Bold" panose="020B0704020202020204" pitchFamily="34" charset="0"/>
                <a:cs typeface="Arial Bold" panose="020B0704020202020204" pitchFamily="34" charset="0"/>
              </a:rPr>
              <a:t/>
            </a:r>
            <a:br>
              <a:rPr lang="en-ZA" sz="3100" b="1" dirty="0">
                <a:solidFill>
                  <a:schemeClr val="bg1"/>
                </a:solidFill>
                <a:latin typeface="Arial Bold" panose="020B0704020202020204" pitchFamily="34" charset="0"/>
                <a:cs typeface="Arial Bold" panose="020B0704020202020204" pitchFamily="34" charset="0"/>
              </a:rPr>
            </a:br>
            <a:r>
              <a:rPr lang="en-ZA" sz="4000" dirty="0" smtClean="0">
                <a:solidFill>
                  <a:schemeClr val="bg1"/>
                </a:solidFill>
                <a:latin typeface="Arial Bold" pitchFamily="34" charset="0"/>
                <a:ea typeface="Osaka"/>
                <a:cs typeface="Osaka"/>
              </a:rPr>
              <a:t/>
            </a:r>
            <a:br>
              <a:rPr lang="en-ZA" sz="4000" dirty="0" smtClean="0">
                <a:solidFill>
                  <a:schemeClr val="bg1"/>
                </a:solidFill>
                <a:latin typeface="Arial Bold" pitchFamily="34" charset="0"/>
                <a:ea typeface="Osaka"/>
                <a:cs typeface="Osaka"/>
              </a:rPr>
            </a:br>
            <a:r>
              <a:rPr lang="en-ZA" sz="4000" dirty="0" smtClean="0">
                <a:solidFill>
                  <a:schemeClr val="bg1"/>
                </a:solidFill>
                <a:latin typeface="Arial Bold" pitchFamily="34" charset="0"/>
                <a:ea typeface="Osaka"/>
                <a:cs typeface="Osaka"/>
              </a:rPr>
              <a:t/>
            </a:r>
            <a:br>
              <a:rPr lang="en-ZA" sz="4000" dirty="0" smtClean="0">
                <a:solidFill>
                  <a:schemeClr val="bg1"/>
                </a:solidFill>
                <a:latin typeface="Arial Bold" pitchFamily="34" charset="0"/>
                <a:ea typeface="Osaka"/>
                <a:cs typeface="Osaka"/>
              </a:rPr>
            </a:br>
            <a:endParaRPr lang="en-US" sz="2800" b="1" i="1" dirty="0" smtClean="0">
              <a:latin typeface="Arial Bold" pitchFamily="1" charset="0"/>
              <a:ea typeface="Osaka" pitchFamily="1" charset="-128"/>
            </a:endParaRPr>
          </a:p>
        </p:txBody>
      </p:sp>
      <p:sp>
        <p:nvSpPr>
          <p:cNvPr id="14340" name="Rectangle 14"/>
          <p:cNvSpPr>
            <a:spLocks noChangeArrowheads="1"/>
          </p:cNvSpPr>
          <p:nvPr/>
        </p:nvSpPr>
        <p:spPr bwMode="auto">
          <a:xfrm>
            <a:off x="2218729" y="5229200"/>
            <a:ext cx="8689975" cy="304800"/>
          </a:xfrm>
          <a:prstGeom prst="rect">
            <a:avLst/>
          </a:prstGeom>
          <a:noFill/>
          <a:ln w="9525">
            <a:noFill/>
            <a:miter lim="800000"/>
            <a:headEnd/>
            <a:tailEnd/>
          </a:ln>
        </p:spPr>
        <p:txBody>
          <a:bodyPr/>
          <a:lstStyle/>
          <a:p>
            <a:pPr algn="ctr">
              <a:spcBef>
                <a:spcPct val="20000"/>
              </a:spcBef>
            </a:pPr>
            <a:r>
              <a:rPr lang="en-US" sz="1400" b="1" dirty="0">
                <a:solidFill>
                  <a:prstClr val="white"/>
                </a:solidFill>
                <a:latin typeface="Calibri"/>
                <a:ea typeface="Osaka"/>
                <a:cs typeface="Osaka"/>
              </a:rPr>
              <a:t>Presented by National Treasury: </a:t>
            </a:r>
            <a:r>
              <a:rPr lang="en-US" sz="1400" b="1" dirty="0" smtClean="0">
                <a:solidFill>
                  <a:prstClr val="white"/>
                </a:solidFill>
                <a:latin typeface="Calibri"/>
                <a:ea typeface="Osaka"/>
                <a:cs typeface="Osaka"/>
              </a:rPr>
              <a:t>Louis Boshoff </a:t>
            </a:r>
            <a:r>
              <a:rPr lang="en-US" sz="1400" b="1" dirty="0">
                <a:solidFill>
                  <a:prstClr val="white"/>
                </a:solidFill>
                <a:latin typeface="Calibri"/>
                <a:ea typeface="Osaka"/>
                <a:cs typeface="Osaka"/>
              </a:rPr>
              <a:t>– </a:t>
            </a:r>
            <a:r>
              <a:rPr lang="en-US" sz="1400" b="1" dirty="0" smtClean="0">
                <a:solidFill>
                  <a:prstClr val="white"/>
                </a:solidFill>
                <a:latin typeface="Calibri"/>
                <a:ea typeface="Osaka"/>
                <a:cs typeface="Osaka"/>
              </a:rPr>
              <a:t>22 June 2015</a:t>
            </a:r>
            <a:endParaRPr lang="en-US" sz="1400" dirty="0">
              <a:solidFill>
                <a:prstClr val="white"/>
              </a:solidFill>
              <a:latin typeface="Calibri"/>
              <a:ea typeface="Osaka"/>
              <a:cs typeface="Osaka"/>
            </a:endParaRPr>
          </a:p>
        </p:txBody>
      </p:sp>
      <p:pic>
        <p:nvPicPr>
          <p:cNvPr id="5" name="Picture 4" descr="iat_logo.png"/>
          <p:cNvPicPr>
            <a:picLocks noChangeAspect="1"/>
          </p:cNvPicPr>
          <p:nvPr/>
        </p:nvPicPr>
        <p:blipFill>
          <a:blip r:embed="rId4"/>
          <a:stretch>
            <a:fillRect/>
          </a:stretch>
        </p:blipFill>
        <p:spPr>
          <a:xfrm>
            <a:off x="6948264" y="5807820"/>
            <a:ext cx="936104" cy="743094"/>
          </a:xfrm>
          <a:prstGeom prst="rect">
            <a:avLst/>
          </a:prstGeom>
        </p:spPr>
      </p:pic>
    </p:spTree>
    <p:extLst>
      <p:ext uri="{BB962C8B-B14F-4D97-AF65-F5344CB8AC3E}">
        <p14:creationId xmlns:p14="http://schemas.microsoft.com/office/powerpoint/2010/main" val="14624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10</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SCOA allocation</a:t>
            </a:r>
          </a:p>
        </p:txBody>
      </p:sp>
      <p:sp>
        <p:nvSpPr>
          <p:cNvPr id="8" name="TextBox 7"/>
          <p:cNvSpPr txBox="1"/>
          <p:nvPr/>
        </p:nvSpPr>
        <p:spPr>
          <a:xfrm>
            <a:off x="0" y="583831"/>
            <a:ext cx="9144000" cy="369332"/>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569911376"/>
              </p:ext>
            </p:extLst>
          </p:nvPr>
        </p:nvGraphicFramePr>
        <p:xfrm>
          <a:off x="33062" y="523220"/>
          <a:ext cx="9110937" cy="4849997"/>
        </p:xfrm>
        <a:graphic>
          <a:graphicData uri="http://schemas.openxmlformats.org/drawingml/2006/table">
            <a:tbl>
              <a:tblPr>
                <a:tableStyleId>{5C22544A-7EE6-4342-B048-85BDC9FD1C3A}</a:tableStyleId>
              </a:tblPr>
              <a:tblGrid>
                <a:gridCol w="464958"/>
                <a:gridCol w="925450"/>
                <a:gridCol w="859346"/>
                <a:gridCol w="571274"/>
                <a:gridCol w="727140"/>
                <a:gridCol w="816902"/>
                <a:gridCol w="1255968"/>
                <a:gridCol w="1057658"/>
                <a:gridCol w="1057658"/>
                <a:gridCol w="1374583"/>
              </a:tblGrid>
              <a:tr h="617222">
                <a:tc rowSpan="2">
                  <a:txBody>
                    <a:bodyPr/>
                    <a:lstStyle/>
                    <a:p>
                      <a:pPr algn="ctr" fontAlgn="ctr"/>
                      <a:r>
                        <a:rPr lang="en-ZA" sz="1000" b="1" u="none" strike="noStrike" dirty="0">
                          <a:solidFill>
                            <a:srgbClr val="B3081B"/>
                          </a:solidFill>
                          <a:effectLst/>
                          <a:latin typeface="Arial" panose="020B0604020202020204" pitchFamily="34" charset="0"/>
                          <a:cs typeface="Arial" panose="020B0604020202020204" pitchFamily="34" charset="0"/>
                        </a:rPr>
                        <a:t>Programme (IDP/MTREF)</a:t>
                      </a:r>
                      <a:endParaRPr lang="en-ZA" sz="10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rowSpan="2">
                  <a:txBody>
                    <a:bodyPr/>
                    <a:lstStyle/>
                    <a:p>
                      <a:pPr algn="ctr" fontAlgn="ctr"/>
                      <a:r>
                        <a:rPr lang="en-ZA" sz="1000" b="1" u="none" strike="noStrike" dirty="0">
                          <a:solidFill>
                            <a:srgbClr val="B3081B"/>
                          </a:solidFill>
                          <a:effectLst/>
                          <a:latin typeface="Arial" panose="020B0604020202020204" pitchFamily="34" charset="0"/>
                          <a:cs typeface="Arial" panose="020B0604020202020204" pitchFamily="34" charset="0"/>
                        </a:rPr>
                        <a:t>Project name</a:t>
                      </a:r>
                      <a:endParaRPr lang="en-ZA" sz="10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rowSpan="2">
                  <a:txBody>
                    <a:bodyPr/>
                    <a:lstStyle/>
                    <a:p>
                      <a:pPr algn="ctr" fontAlgn="ctr"/>
                      <a:r>
                        <a:rPr lang="en-ZA" sz="1000" b="1" u="none" strike="noStrike" dirty="0">
                          <a:solidFill>
                            <a:srgbClr val="B3081B"/>
                          </a:solidFill>
                          <a:effectLst/>
                          <a:latin typeface="Arial" panose="020B0604020202020204" pitchFamily="34" charset="0"/>
                          <a:cs typeface="Arial" panose="020B0604020202020204" pitchFamily="34" charset="0"/>
                        </a:rPr>
                        <a:t>Expenditure type</a:t>
                      </a:r>
                      <a:endParaRPr lang="en-ZA" sz="10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gridSpan="6">
                  <a:txBody>
                    <a:bodyPr/>
                    <a:lstStyle/>
                    <a:p>
                      <a:pPr algn="ctr" fontAlgn="ctr"/>
                      <a:r>
                        <a:rPr lang="en-ZA" sz="1000" b="1" u="none" strike="noStrike" dirty="0">
                          <a:solidFill>
                            <a:srgbClr val="B3081B"/>
                          </a:solidFill>
                          <a:effectLst/>
                          <a:latin typeface="Arial" panose="020B0604020202020204" pitchFamily="34" charset="0"/>
                          <a:cs typeface="Arial" panose="020B0604020202020204" pitchFamily="34" charset="0"/>
                        </a:rPr>
                        <a:t>Classification as per SCOA Project Segment</a:t>
                      </a:r>
                      <a:endParaRPr lang="en-ZA" sz="10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fontAlgn="ctr"/>
                      <a:r>
                        <a:rPr lang="en-ZA" sz="1000" b="1" u="none" strike="noStrike" dirty="0">
                          <a:solidFill>
                            <a:srgbClr val="B3081B"/>
                          </a:solidFill>
                          <a:effectLst/>
                          <a:latin typeface="Arial" panose="020B0604020202020204" pitchFamily="34" charset="0"/>
                          <a:cs typeface="Arial" panose="020B0604020202020204" pitchFamily="34" charset="0"/>
                        </a:rPr>
                        <a:t>Link to asset register      Asset </a:t>
                      </a:r>
                      <a:r>
                        <a:rPr lang="en-ZA" sz="1000" b="1" u="none" strike="noStrike" dirty="0" smtClean="0">
                          <a:solidFill>
                            <a:srgbClr val="B3081B"/>
                          </a:solidFill>
                          <a:effectLst/>
                          <a:latin typeface="Arial" panose="020B0604020202020204" pitchFamily="34" charset="0"/>
                          <a:cs typeface="Arial" panose="020B0604020202020204" pitchFamily="34" charset="0"/>
                        </a:rPr>
                        <a:t>Sub-class</a:t>
                      </a:r>
                      <a:endParaRPr lang="en-ZA" sz="10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r>
              <a:tr h="6172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1</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2</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3</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4</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5</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900" b="1" u="none" strike="noStrike" dirty="0">
                          <a:solidFill>
                            <a:srgbClr val="B3081B"/>
                          </a:solidFill>
                          <a:effectLst/>
                          <a:latin typeface="Arial" panose="020B0604020202020204" pitchFamily="34" charset="0"/>
                          <a:cs typeface="Arial" panose="020B0604020202020204" pitchFamily="34" charset="0"/>
                        </a:rPr>
                        <a:t>6</a:t>
                      </a:r>
                      <a:endParaRPr lang="en-ZA" sz="9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vMerge="1">
                  <a:txBody>
                    <a:bodyPr/>
                    <a:lstStyle/>
                    <a:p>
                      <a:endParaRPr lang="en-ZA"/>
                    </a:p>
                  </a:txBody>
                  <a:tcPr/>
                </a:tc>
              </a:tr>
              <a:tr h="617222">
                <a:tc rowSpan="5">
                  <a:txBody>
                    <a:bodyPr/>
                    <a:lstStyle/>
                    <a:p>
                      <a:pPr algn="ctr" fontAlgn="ctr"/>
                      <a:r>
                        <a:rPr lang="en-ZA" sz="1400" u="none" strike="noStrike" dirty="0">
                          <a:solidFill>
                            <a:schemeClr val="bg1"/>
                          </a:solidFill>
                          <a:effectLst/>
                          <a:latin typeface="Arial" panose="020B0604020202020204" pitchFamily="34" charset="0"/>
                          <a:cs typeface="Arial" panose="020B0604020202020204" pitchFamily="34" charset="0"/>
                        </a:rPr>
                        <a:t>Urban Roads </a:t>
                      </a:r>
                      <a:r>
                        <a:rPr lang="en-ZA" sz="1400" u="none" strike="noStrike" dirty="0" smtClean="0">
                          <a:solidFill>
                            <a:schemeClr val="bg1"/>
                          </a:solidFill>
                          <a:effectLst/>
                          <a:latin typeface="Arial" panose="020B0604020202020204" pitchFamily="34" charset="0"/>
                          <a:cs typeface="Arial" panose="020B0604020202020204" pitchFamily="34" charset="0"/>
                        </a:rPr>
                        <a:t>Programme</a:t>
                      </a:r>
                      <a:endParaRPr lang="en-ZA" sz="1400" b="0" i="0" u="none" strike="noStrike" dirty="0">
                        <a:solidFill>
                          <a:schemeClr val="bg1"/>
                        </a:solidFill>
                        <a:effectLst/>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Resealing </a:t>
                      </a:r>
                      <a:r>
                        <a:rPr lang="en-ZA" sz="900" u="none" strike="noStrike" dirty="0" smtClean="0">
                          <a:solidFill>
                            <a:srgbClr val="B3081B"/>
                          </a:solidFill>
                          <a:effectLst/>
                          <a:latin typeface="Arial" panose="020B0604020202020204" pitchFamily="34" charset="0"/>
                          <a:cs typeface="Arial" panose="020B0604020202020204" pitchFamily="34" charset="0"/>
                        </a:rPr>
                        <a:t>of </a:t>
                      </a:r>
                      <a:r>
                        <a:rPr lang="en-ZA" sz="900" u="none" strike="noStrike" dirty="0">
                          <a:solidFill>
                            <a:srgbClr val="B3081B"/>
                          </a:solidFill>
                          <a:effectLst/>
                          <a:latin typeface="Arial" panose="020B0604020202020204" pitchFamily="34" charset="0"/>
                          <a:cs typeface="Arial" panose="020B0604020202020204" pitchFamily="34" charset="0"/>
                        </a:rPr>
                        <a:t>roads - 1.2km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Renewal</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Capital</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Infrastructure</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Existing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Rehabilitation and Refurbishment</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Urban Roads Prgramme_Renewal_Roads_01</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a:solidFill>
                            <a:srgbClr val="B3081B"/>
                          </a:solidFill>
                          <a:effectLst/>
                          <a:latin typeface="Arial" panose="020B0604020202020204" pitchFamily="34" charset="0"/>
                          <a:cs typeface="Arial" panose="020B0604020202020204" pitchFamily="34" charset="0"/>
                        </a:rPr>
                        <a:t>Roads, Bridges and Storm Water</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3703">
                <a:tc vMerge="1">
                  <a:txBody>
                    <a:bodyPr/>
                    <a:lstStyle/>
                    <a:p>
                      <a:endParaRPr lang="en-ZA"/>
                    </a:p>
                  </a:txBody>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Upgrading of roads: adding 1 lane in each direction - 900m</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Upgrading</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Capital</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Infrastructure</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Existing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 Upgrade and Additions</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Urban Roads Prgramme_Upgrade_Roads_02</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3703">
                <a:tc vMerge="1">
                  <a:txBody>
                    <a:bodyPr/>
                    <a:lstStyle/>
                    <a:p>
                      <a:endParaRPr lang="en-ZA"/>
                    </a:p>
                  </a:txBody>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Maintenance of roads: pothole repairs - CBD - 3.5km</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a:solidFill>
                            <a:srgbClr val="B3081B"/>
                          </a:solidFill>
                          <a:effectLst/>
                          <a:latin typeface="Arial" panose="020B0604020202020204" pitchFamily="34" charset="0"/>
                          <a:cs typeface="Arial" panose="020B0604020202020204" pitchFamily="34" charset="0"/>
                        </a:rPr>
                        <a:t>Maintenance</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a:solidFill>
                            <a:srgbClr val="B3081B"/>
                          </a:solidFill>
                          <a:effectLst/>
                          <a:latin typeface="Arial" panose="020B0604020202020204" pitchFamily="34" charset="0"/>
                          <a:cs typeface="Arial" panose="020B0604020202020204" pitchFamily="34" charset="0"/>
                        </a:rPr>
                        <a:t>Operational</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Maintenance and Repair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Infrastructure</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Pavements,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Planned</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Urban Roads </a:t>
                      </a:r>
                      <a:r>
                        <a:rPr lang="en-ZA" sz="900" u="none" strike="noStrike" dirty="0" smtClean="0">
                          <a:solidFill>
                            <a:srgbClr val="B3081B"/>
                          </a:solidFill>
                          <a:effectLst/>
                          <a:latin typeface="Arial" panose="020B0604020202020204" pitchFamily="34" charset="0"/>
                          <a:cs typeface="Arial" panose="020B0604020202020204" pitchFamily="34" charset="0"/>
                        </a:rPr>
                        <a:t>Prgramme_Main-tenance_Roads_03</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3703">
                <a:tc vMerge="1">
                  <a:txBody>
                    <a:bodyPr/>
                    <a:lstStyle/>
                    <a:p>
                      <a:endParaRPr lang="en-ZA"/>
                    </a:p>
                  </a:txBody>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Repair section of stormwater - 110m</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a:solidFill>
                            <a:srgbClr val="B3081B"/>
                          </a:solidFill>
                          <a:effectLst/>
                          <a:latin typeface="Arial" panose="020B0604020202020204" pitchFamily="34" charset="0"/>
                          <a:cs typeface="Arial" panose="020B0604020202020204" pitchFamily="34" charset="0"/>
                        </a:rPr>
                        <a:t>Maintenance</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a:solidFill>
                            <a:srgbClr val="B3081B"/>
                          </a:solidFill>
                          <a:effectLst/>
                          <a:latin typeface="Arial" panose="020B0604020202020204" pitchFamily="34" charset="0"/>
                          <a:cs typeface="Arial" panose="020B0604020202020204" pitchFamily="34" charset="0"/>
                        </a:rPr>
                        <a:t>Operational</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a:solidFill>
                            <a:srgbClr val="B3081B"/>
                          </a:solidFill>
                          <a:effectLst/>
                          <a:latin typeface="Arial" panose="020B0604020202020204" pitchFamily="34" charset="0"/>
                          <a:cs typeface="Arial" panose="020B0604020202020204" pitchFamily="34" charset="0"/>
                        </a:rPr>
                        <a:t>Maintenance and Repair </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Infrastructure</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Pavements,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Planned</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Urban Roads </a:t>
                      </a:r>
                      <a:r>
                        <a:rPr lang="en-ZA" sz="900" u="none" strike="noStrike" dirty="0" smtClean="0">
                          <a:solidFill>
                            <a:srgbClr val="B3081B"/>
                          </a:solidFill>
                          <a:effectLst/>
                          <a:latin typeface="Arial" panose="020B0604020202020204" pitchFamily="34" charset="0"/>
                          <a:cs typeface="Arial" panose="020B0604020202020204" pitchFamily="34" charset="0"/>
                        </a:rPr>
                        <a:t>Prgramme_Main-tenance_Stormwater_04</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222">
                <a:tc vMerge="1">
                  <a:txBody>
                    <a:bodyPr/>
                    <a:lstStyle/>
                    <a:p>
                      <a:endParaRPr lang="en-ZA"/>
                    </a:p>
                  </a:txBody>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New access road - 600m</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a:solidFill>
                            <a:srgbClr val="B3081B"/>
                          </a:solidFill>
                          <a:effectLst/>
                          <a:latin typeface="Arial" panose="020B0604020202020204" pitchFamily="34" charset="0"/>
                          <a:cs typeface="Arial" panose="020B0604020202020204" pitchFamily="34" charset="0"/>
                        </a:rPr>
                        <a:t>New</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ZA" sz="900" u="none" strike="noStrike" dirty="0">
                          <a:solidFill>
                            <a:srgbClr val="B3081B"/>
                          </a:solidFill>
                          <a:effectLst/>
                          <a:latin typeface="Arial" panose="020B0604020202020204" pitchFamily="34" charset="0"/>
                          <a:cs typeface="Arial" panose="020B0604020202020204" pitchFamily="34" charset="0"/>
                        </a:rPr>
                        <a:t>Capital</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a:solidFill>
                            <a:srgbClr val="B3081B"/>
                          </a:solidFill>
                          <a:effectLst/>
                          <a:latin typeface="Arial" panose="020B0604020202020204" pitchFamily="34" charset="0"/>
                          <a:cs typeface="Arial" panose="020B0604020202020204" pitchFamily="34" charset="0"/>
                        </a:rPr>
                        <a:t>Infrastructure</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New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a:solidFill>
                            <a:srgbClr val="B3081B"/>
                          </a:solidFill>
                          <a:effectLst/>
                          <a:latin typeface="Arial" panose="020B0604020202020204" pitchFamily="34" charset="0"/>
                          <a:cs typeface="Arial" panose="020B0604020202020204" pitchFamily="34" charset="0"/>
                        </a:rPr>
                        <a:t>Roads, Pavements, Bridges and Storm Water</a:t>
                      </a:r>
                      <a:endParaRPr lang="en-ZA" sz="9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Urban Roads </a:t>
                      </a:r>
                      <a:r>
                        <a:rPr lang="en-ZA" sz="900" u="none" strike="noStrike" dirty="0" err="1">
                          <a:solidFill>
                            <a:srgbClr val="B3081B"/>
                          </a:solidFill>
                          <a:effectLst/>
                          <a:latin typeface="Arial" panose="020B0604020202020204" pitchFamily="34" charset="0"/>
                          <a:cs typeface="Arial" panose="020B0604020202020204" pitchFamily="34" charset="0"/>
                        </a:rPr>
                        <a:t>Prgramme_New</a:t>
                      </a:r>
                      <a:r>
                        <a:rPr lang="en-ZA" sz="900" u="none" strike="noStrike" dirty="0" smtClean="0">
                          <a:solidFill>
                            <a:srgbClr val="B3081B"/>
                          </a:solidFill>
                          <a:effectLst/>
                          <a:latin typeface="Arial" panose="020B0604020202020204" pitchFamily="34" charset="0"/>
                          <a:cs typeface="Arial" panose="020B0604020202020204" pitchFamily="34" charset="0"/>
                        </a:rPr>
                        <a:t>_ Roads_05</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 </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90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9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830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11</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Current reality</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96" y="523220"/>
            <a:ext cx="7128000" cy="481146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877114861"/>
              </p:ext>
            </p:extLst>
          </p:nvPr>
        </p:nvGraphicFramePr>
        <p:xfrm>
          <a:off x="7236296" y="764704"/>
          <a:ext cx="1800199" cy="4491223"/>
        </p:xfrm>
        <a:graphic>
          <a:graphicData uri="http://schemas.openxmlformats.org/drawingml/2006/table">
            <a:tbl>
              <a:tblPr firstRow="1" firstCol="1" bandRow="1">
                <a:tableStyleId>{5C22544A-7EE6-4342-B048-85BDC9FD1C3A}</a:tableStyleId>
              </a:tblPr>
              <a:tblGrid>
                <a:gridCol w="1276428"/>
                <a:gridCol w="523771"/>
              </a:tblGrid>
              <a:tr h="457535">
                <a:tc>
                  <a:txBody>
                    <a:bodyPr/>
                    <a:lstStyle/>
                    <a:p>
                      <a:pPr algn="l">
                        <a:spcAft>
                          <a:spcPts val="0"/>
                        </a:spcAft>
                      </a:pPr>
                      <a:r>
                        <a:rPr lang="en-ZA" sz="1400" dirty="0">
                          <a:effectLst/>
                        </a:rPr>
                        <a:t>Component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effectLst/>
                        </a:rPr>
                        <a:t>EUL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Earthworks</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a:solidFill>
                            <a:schemeClr val="bg1"/>
                          </a:solidFill>
                          <a:effectLst/>
                        </a:rPr>
                        <a:t>100</a:t>
                      </a:r>
                      <a:endParaRPr lang="en-Z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413355">
                <a:tc>
                  <a:txBody>
                    <a:bodyPr/>
                    <a:lstStyle/>
                    <a:p>
                      <a:pPr algn="l">
                        <a:spcAft>
                          <a:spcPts val="0"/>
                        </a:spcAft>
                      </a:pPr>
                      <a:r>
                        <a:rPr lang="en-ZA" sz="1400" dirty="0">
                          <a:solidFill>
                            <a:schemeClr val="bg1"/>
                          </a:solidFill>
                          <a:effectLst/>
                        </a:rPr>
                        <a:t>Road structural layer</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80</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Road surface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15</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402351">
                <a:tc>
                  <a:txBody>
                    <a:bodyPr/>
                    <a:lstStyle/>
                    <a:p>
                      <a:pPr algn="l">
                        <a:spcAft>
                          <a:spcPts val="0"/>
                        </a:spcAft>
                      </a:pPr>
                      <a:r>
                        <a:rPr lang="en-ZA" sz="1400" dirty="0">
                          <a:solidFill>
                            <a:schemeClr val="bg1"/>
                          </a:solidFill>
                          <a:effectLst/>
                        </a:rPr>
                        <a:t>Road marking</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4</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Kerb </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50</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Street light</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45</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457535">
                <a:tc>
                  <a:txBody>
                    <a:bodyPr/>
                    <a:lstStyle/>
                    <a:p>
                      <a:pPr algn="l">
                        <a:spcAft>
                          <a:spcPts val="0"/>
                        </a:spcAft>
                      </a:pPr>
                      <a:r>
                        <a:rPr lang="en-ZA" sz="1400" dirty="0">
                          <a:solidFill>
                            <a:schemeClr val="bg1"/>
                          </a:solidFill>
                          <a:effectLst/>
                        </a:rPr>
                        <a:t>Sign - regulatory</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7</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Kerb Inlet</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20</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413355">
                <a:tc>
                  <a:txBody>
                    <a:bodyPr/>
                    <a:lstStyle/>
                    <a:p>
                      <a:pPr algn="l">
                        <a:spcAft>
                          <a:spcPts val="0"/>
                        </a:spcAft>
                      </a:pPr>
                      <a:r>
                        <a:rPr lang="en-ZA" sz="1400" dirty="0">
                          <a:solidFill>
                            <a:schemeClr val="bg1"/>
                          </a:solidFill>
                          <a:effectLst/>
                        </a:rPr>
                        <a:t>Pipe - stormwater</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50</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r h="386727">
                <a:tc>
                  <a:txBody>
                    <a:bodyPr/>
                    <a:lstStyle/>
                    <a:p>
                      <a:pPr algn="l">
                        <a:spcAft>
                          <a:spcPts val="0"/>
                        </a:spcAft>
                      </a:pPr>
                      <a:r>
                        <a:rPr lang="en-ZA" sz="1400" dirty="0">
                          <a:solidFill>
                            <a:schemeClr val="bg1"/>
                          </a:solidFill>
                          <a:effectLst/>
                        </a:rPr>
                        <a:t>Total</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c>
                  <a:txBody>
                    <a:bodyPr/>
                    <a:lstStyle/>
                    <a:p>
                      <a:pPr algn="l">
                        <a:spcAft>
                          <a:spcPts val="0"/>
                        </a:spcAft>
                      </a:pPr>
                      <a:r>
                        <a:rPr lang="en-ZA" sz="1400" dirty="0">
                          <a:solidFill>
                            <a:schemeClr val="bg1"/>
                          </a:solidFill>
                          <a:effectLst/>
                        </a:rPr>
                        <a:t>34</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081B"/>
                    </a:solidFill>
                  </a:tcPr>
                </a:tc>
              </a:tr>
            </a:tbl>
          </a:graphicData>
        </a:graphic>
      </p:graphicFrame>
    </p:spTree>
    <p:extLst>
      <p:ext uri="{BB962C8B-B14F-4D97-AF65-F5344CB8AC3E}">
        <p14:creationId xmlns:p14="http://schemas.microsoft.com/office/powerpoint/2010/main" val="21068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12</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Current reality</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pic>
        <p:nvPicPr>
          <p:cNvPr id="9" name="Picture 8"/>
          <p:cNvPicPr/>
          <p:nvPr/>
        </p:nvPicPr>
        <p:blipFill>
          <a:blip r:embed="rId5"/>
          <a:stretch>
            <a:fillRect/>
          </a:stretch>
        </p:blipFill>
        <p:spPr>
          <a:xfrm>
            <a:off x="179512" y="523221"/>
            <a:ext cx="8856984" cy="4705980"/>
          </a:xfrm>
          <a:prstGeom prst="rect">
            <a:avLst/>
          </a:prstGeom>
        </p:spPr>
      </p:pic>
    </p:spTree>
    <p:extLst>
      <p:ext uri="{BB962C8B-B14F-4D97-AF65-F5344CB8AC3E}">
        <p14:creationId xmlns:p14="http://schemas.microsoft.com/office/powerpoint/2010/main" val="42260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13</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Ideal situation</a:t>
            </a:r>
          </a:p>
        </p:txBody>
      </p:sp>
      <p:sp>
        <p:nvSpPr>
          <p:cNvPr id="8" name="TextBox 7"/>
          <p:cNvSpPr txBox="1"/>
          <p:nvPr/>
        </p:nvSpPr>
        <p:spPr>
          <a:xfrm>
            <a:off x="0" y="583831"/>
            <a:ext cx="9144000" cy="369332"/>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8183274"/>
              </p:ext>
            </p:extLst>
          </p:nvPr>
        </p:nvGraphicFramePr>
        <p:xfrm>
          <a:off x="107504" y="548680"/>
          <a:ext cx="9001000" cy="4831080"/>
        </p:xfrm>
        <a:graphic>
          <a:graphicData uri="http://schemas.openxmlformats.org/drawingml/2006/table">
            <a:tbl>
              <a:tblPr>
                <a:tableStyleId>{5C22544A-7EE6-4342-B048-85BDC9FD1C3A}</a:tableStyleId>
              </a:tblPr>
              <a:tblGrid>
                <a:gridCol w="885524"/>
                <a:gridCol w="1426795"/>
                <a:gridCol w="856005"/>
                <a:gridCol w="685042"/>
                <a:gridCol w="1475730"/>
                <a:gridCol w="783369"/>
                <a:gridCol w="695365"/>
                <a:gridCol w="1463076"/>
                <a:gridCol w="730094"/>
              </a:tblGrid>
              <a:tr h="161838">
                <a:tc rowSpan="2">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Programme (IDP/MTREF)</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rowSpan="2">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Project name</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rowSpan="2">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Expenditure type</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rowSpan="26">
                  <a:txBody>
                    <a:bodyPr/>
                    <a:lstStyle/>
                    <a:p>
                      <a:pPr algn="ctr" fontAlgn="ctr"/>
                      <a:r>
                        <a:rPr lang="en-ZA" sz="1400" b="1" i="0" u="none" strike="noStrike" dirty="0" smtClean="0">
                          <a:solidFill>
                            <a:schemeClr val="bg1"/>
                          </a:solidFill>
                          <a:effectLst/>
                          <a:latin typeface="Arial" panose="020B0604020202020204" pitchFamily="34" charset="0"/>
                          <a:cs typeface="Arial" panose="020B0604020202020204" pitchFamily="34" charset="0"/>
                        </a:rPr>
                        <a:t>Existing SCOA Classification</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gridSpan="4">
                  <a:txBody>
                    <a:bodyPr/>
                    <a:lstStyle/>
                    <a:p>
                      <a:pPr algn="ctr" fontAlgn="ctr"/>
                      <a:r>
                        <a:rPr lang="en-ZA" sz="1100" u="none" strike="noStrike" dirty="0">
                          <a:solidFill>
                            <a:srgbClr val="B3081B"/>
                          </a:solidFill>
                          <a:effectLst/>
                          <a:latin typeface="Arial" panose="020B0604020202020204" pitchFamily="34" charset="0"/>
                          <a:cs typeface="Arial" panose="020B0604020202020204" pitchFamily="34" charset="0"/>
                        </a:rPr>
                        <a:t>Link to asset register   </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r>
              <a:tr h="48551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ctr"/>
                      <a:r>
                        <a:rPr lang="en-ZA" sz="1100" b="1" u="none" strike="noStrike" dirty="0">
                          <a:solidFill>
                            <a:srgbClr val="B3081B"/>
                          </a:solidFill>
                          <a:effectLst/>
                          <a:latin typeface="Arial" panose="020B0604020202020204" pitchFamily="34" charset="0"/>
                          <a:cs typeface="Arial" panose="020B0604020202020204" pitchFamily="34" charset="0"/>
                        </a:rPr>
                        <a:t>   Asset </a:t>
                      </a:r>
                      <a:r>
                        <a:rPr lang="en-ZA" sz="1100" b="1" u="none" strike="noStrike" dirty="0" smtClean="0">
                          <a:solidFill>
                            <a:srgbClr val="B3081B"/>
                          </a:solidFill>
                          <a:effectLst/>
                          <a:latin typeface="Arial" panose="020B0604020202020204" pitchFamily="34" charset="0"/>
                          <a:cs typeface="Arial" panose="020B0604020202020204" pitchFamily="34" charset="0"/>
                        </a:rPr>
                        <a:t>Sub-class</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(7</a:t>
                      </a:r>
                      <a:r>
                        <a:rPr lang="en-ZA" sz="1100" b="1" u="none" strike="noStrike" dirty="0" smtClean="0">
                          <a:solidFill>
                            <a:srgbClr val="B3081B"/>
                          </a:solidFill>
                          <a:effectLst/>
                          <a:latin typeface="Arial" panose="020B0604020202020204" pitchFamily="34" charset="0"/>
                          <a:cs typeface="Arial" panose="020B0604020202020204" pitchFamily="34" charset="0"/>
                        </a:rPr>
                        <a:t>)</a:t>
                      </a:r>
                    </a:p>
                    <a:p>
                      <a:pPr algn="ctr" fontAlgn="ctr"/>
                      <a:r>
                        <a:rPr lang="en-ZA" sz="1100" b="1" u="none" strike="noStrike" dirty="0" smtClean="0">
                          <a:solidFill>
                            <a:srgbClr val="B3081B"/>
                          </a:solidFill>
                          <a:effectLst/>
                          <a:latin typeface="Arial" panose="020B0604020202020204" pitchFamily="34" charset="0"/>
                          <a:cs typeface="Arial" panose="020B0604020202020204" pitchFamily="34" charset="0"/>
                        </a:rPr>
                        <a:t>Asset group type</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(8)      </a:t>
                      </a:r>
                      <a:endParaRPr lang="en-ZA" sz="1100" b="1" u="none" strike="noStrike" dirty="0" smtClean="0">
                        <a:solidFill>
                          <a:srgbClr val="B3081B"/>
                        </a:solidFill>
                        <a:effectLst/>
                        <a:latin typeface="Arial" panose="020B0604020202020204" pitchFamily="34" charset="0"/>
                        <a:cs typeface="Arial" panose="020B0604020202020204" pitchFamily="34" charset="0"/>
                      </a:endParaRPr>
                    </a:p>
                    <a:p>
                      <a:pPr algn="ctr" fontAlgn="ctr"/>
                      <a:r>
                        <a:rPr lang="en-ZA" sz="1100" b="1" u="none" strike="noStrike" dirty="0" smtClean="0">
                          <a:solidFill>
                            <a:srgbClr val="B3081B"/>
                          </a:solidFill>
                          <a:effectLst/>
                          <a:latin typeface="Arial" panose="020B0604020202020204" pitchFamily="34" charset="0"/>
                          <a:cs typeface="Arial" panose="020B0604020202020204" pitchFamily="34" charset="0"/>
                        </a:rPr>
                        <a:t> </a:t>
                      </a:r>
                      <a:r>
                        <a:rPr lang="en-ZA" sz="1100" b="1" u="none" strike="noStrike" dirty="0">
                          <a:solidFill>
                            <a:srgbClr val="B3081B"/>
                          </a:solidFill>
                          <a:effectLst/>
                          <a:latin typeface="Arial" panose="020B0604020202020204" pitchFamily="34" charset="0"/>
                          <a:cs typeface="Arial" panose="020B0604020202020204" pitchFamily="34" charset="0"/>
                        </a:rPr>
                        <a:t>Asset Type</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1100" b="1" u="none" strike="noStrike" dirty="0">
                          <a:solidFill>
                            <a:srgbClr val="B3081B"/>
                          </a:solidFill>
                          <a:effectLst/>
                          <a:latin typeface="Arial" panose="020B0604020202020204" pitchFamily="34" charset="0"/>
                          <a:cs typeface="Arial" panose="020B0604020202020204" pitchFamily="34" charset="0"/>
                        </a:rPr>
                        <a:t>(9) </a:t>
                      </a:r>
                      <a:endParaRPr lang="en-ZA" sz="1100" b="1" u="none" strike="noStrike" dirty="0" smtClean="0">
                        <a:solidFill>
                          <a:srgbClr val="B3081B"/>
                        </a:solidFill>
                        <a:effectLst/>
                        <a:latin typeface="Arial" panose="020B0604020202020204" pitchFamily="34" charset="0"/>
                        <a:cs typeface="Arial" panose="020B0604020202020204" pitchFamily="34" charset="0"/>
                      </a:endParaRPr>
                    </a:p>
                    <a:p>
                      <a:pPr algn="ctr" fontAlgn="ctr"/>
                      <a:r>
                        <a:rPr lang="en-ZA" sz="1100" b="1" u="none" strike="noStrike" dirty="0" smtClean="0">
                          <a:solidFill>
                            <a:srgbClr val="B3081B"/>
                          </a:solidFill>
                          <a:effectLst/>
                          <a:latin typeface="Arial" panose="020B0604020202020204" pitchFamily="34" charset="0"/>
                          <a:cs typeface="Arial" panose="020B0604020202020204" pitchFamily="34" charset="0"/>
                        </a:rPr>
                        <a:t>Asset </a:t>
                      </a:r>
                      <a:r>
                        <a:rPr lang="en-ZA" sz="1100" b="1" u="none" strike="noStrike" dirty="0">
                          <a:solidFill>
                            <a:srgbClr val="B3081B"/>
                          </a:solidFill>
                          <a:effectLst/>
                          <a:latin typeface="Arial" panose="020B0604020202020204" pitchFamily="34" charset="0"/>
                          <a:cs typeface="Arial" panose="020B0604020202020204" pitchFamily="34" charset="0"/>
                        </a:rPr>
                        <a:t>component type</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ctr"/>
                      <a:r>
                        <a:rPr lang="en-ZA" sz="1100" b="1" i="0" u="none" strike="noStrike" dirty="0" smtClean="0">
                          <a:solidFill>
                            <a:srgbClr val="B3081B"/>
                          </a:solidFill>
                          <a:effectLst/>
                          <a:latin typeface="Arial" panose="020B0604020202020204" pitchFamily="34" charset="0"/>
                          <a:cs typeface="Arial" panose="020B0604020202020204" pitchFamily="34" charset="0"/>
                        </a:rPr>
                        <a:t>Component number</a:t>
                      </a:r>
                      <a:endParaRPr lang="en-ZA" sz="11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r>
              <a:tr h="308963">
                <a:tc rowSpan="24">
                  <a:txBody>
                    <a:bodyPr/>
                    <a:lstStyle/>
                    <a:p>
                      <a:pPr algn="ctr" fontAlgn="ctr"/>
                      <a:r>
                        <a:rPr lang="en-ZA" sz="1400" u="none" strike="noStrike" dirty="0">
                          <a:solidFill>
                            <a:schemeClr val="bg1"/>
                          </a:solidFill>
                          <a:effectLst/>
                          <a:latin typeface="Arial" panose="020B0604020202020204" pitchFamily="34" charset="0"/>
                          <a:cs typeface="Arial" panose="020B0604020202020204" pitchFamily="34" charset="0"/>
                        </a:rPr>
                        <a:t>Urban Roads </a:t>
                      </a:r>
                      <a:r>
                        <a:rPr lang="en-ZA" sz="1400" u="none" strike="noStrike" dirty="0" smtClean="0">
                          <a:solidFill>
                            <a:schemeClr val="bg1"/>
                          </a:solidFill>
                          <a:effectLst/>
                          <a:latin typeface="Arial" panose="020B0604020202020204" pitchFamily="34" charset="0"/>
                          <a:cs typeface="Arial" panose="020B0604020202020204" pitchFamily="34" charset="0"/>
                        </a:rPr>
                        <a:t>Programme</a:t>
                      </a:r>
                      <a:endParaRPr lang="en-ZA" sz="1400" b="0" i="0" u="none" strike="noStrike" dirty="0">
                        <a:solidFill>
                          <a:schemeClr val="bg1"/>
                        </a:solidFill>
                        <a:effectLst/>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Resealing </a:t>
                      </a:r>
                      <a:r>
                        <a:rPr lang="en-ZA" sz="1050" u="none" strike="noStrike" dirty="0" smtClean="0">
                          <a:solidFill>
                            <a:srgbClr val="B3081B"/>
                          </a:solidFill>
                          <a:effectLst/>
                          <a:latin typeface="Arial" panose="020B0604020202020204" pitchFamily="34" charset="0"/>
                          <a:cs typeface="Arial" panose="020B0604020202020204" pitchFamily="34" charset="0"/>
                        </a:rPr>
                        <a:t>of </a:t>
                      </a:r>
                      <a:r>
                        <a:rPr lang="en-ZA" sz="1050" u="none" strike="noStrike" dirty="0">
                          <a:solidFill>
                            <a:srgbClr val="B3081B"/>
                          </a:solidFill>
                          <a:effectLst/>
                          <a:latin typeface="Arial" panose="020B0604020202020204" pitchFamily="34" charset="0"/>
                          <a:cs typeface="Arial" panose="020B0604020202020204" pitchFamily="34" charset="0"/>
                        </a:rPr>
                        <a:t>roads - 1.2km </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Renewal</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en-ZA"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Roads, Bridges and Storm Water</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Road</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Pavement</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Road surface</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RdS_1002</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Upgrading of roads: adding 1 lane in each direction - 900m</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Upgrading</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en-ZA"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Pavement</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surface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RdS_1058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structural layer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RdS_1059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Earthworks</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Earthworks</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Rde_1160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Furniture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Furniture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Road marking</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Rdf_794</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Sign - regulatory</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Rdf_795</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Street light</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Rdf_796</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Stormwater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Drainage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Kerb</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Swd_349</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Channel</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Swd_350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Pipe work</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Pipe -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Swp_1671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rowSpan="2">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Maintenance of roads: pothole repairs - CBD - 3.5km</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Maintenance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en-ZA"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Pavement</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surface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Rds_019</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6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structural layer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Rds_022</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Repair section of stormwater - 110m</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Maintenance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endParaRPr lang="en-ZA" sz="12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Stormwater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Civil structure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Erosion protection</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ZA" sz="1050" b="0" i="0" u="none" strike="noStrike" dirty="0" smtClean="0">
                          <a:solidFill>
                            <a:srgbClr val="B3081B"/>
                          </a:solidFill>
                          <a:effectLst/>
                          <a:latin typeface="Arial" panose="020B0604020202020204" pitchFamily="34" charset="0"/>
                          <a:cs typeface="Arial" panose="020B0604020202020204" pitchFamily="34" charset="0"/>
                        </a:rPr>
                        <a:t>Swc_241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smtClean="0">
                          <a:solidFill>
                            <a:srgbClr val="B3081B"/>
                          </a:solidFill>
                          <a:effectLst/>
                          <a:latin typeface="Arial" panose="020B0604020202020204" pitchFamily="34" charset="0"/>
                          <a:cs typeface="Arial" panose="020B0604020202020204" pitchFamily="34" charset="0"/>
                        </a:rPr>
                        <a:t>Masonry </a:t>
                      </a:r>
                      <a:r>
                        <a:rPr lang="en-ZA" sz="1050" u="none" strike="noStrike" dirty="0">
                          <a:solidFill>
                            <a:srgbClr val="B3081B"/>
                          </a:solidFill>
                          <a:effectLst/>
                          <a:latin typeface="Arial" panose="020B0604020202020204" pitchFamily="34" charset="0"/>
                          <a:cs typeface="Arial" panose="020B0604020202020204" pitchFamily="34" charset="0"/>
                        </a:rPr>
                        <a:t>structure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Swc_250</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Pipe work</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Pipe -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Swp_492</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New access road - 600m</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New</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9">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Roads, Bridges and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Pavement</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surface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Rds_1163</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structural layer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Rds_1164</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Earthworks</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Earthworks</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Rde_1195</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Furniture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Furniture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Road marking</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Rdf_801</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Sign - regulatory</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Rdf_802</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Street light</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Rdf_803</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3">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Stormwater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Drainage</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Kerb</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Swd_421</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Channel</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Swd_422</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48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050" u="none" strike="noStrike">
                          <a:solidFill>
                            <a:srgbClr val="B3081B"/>
                          </a:solidFill>
                          <a:effectLst/>
                          <a:latin typeface="Arial" panose="020B0604020202020204" pitchFamily="34" charset="0"/>
                          <a:cs typeface="Arial" panose="020B0604020202020204" pitchFamily="34" charset="0"/>
                        </a:rPr>
                        <a:t>Pipe work</a:t>
                      </a:r>
                      <a:endParaRPr lang="en-ZA" sz="105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u="none" strike="noStrike" dirty="0">
                          <a:solidFill>
                            <a:srgbClr val="B3081B"/>
                          </a:solidFill>
                          <a:effectLst/>
                          <a:latin typeface="Arial" panose="020B0604020202020204" pitchFamily="34" charset="0"/>
                          <a:cs typeface="Arial" panose="020B0604020202020204" pitchFamily="34" charset="0"/>
                        </a:rPr>
                        <a:t>Pipe - Storm Water</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050" b="0" i="0" u="none" strike="noStrike" dirty="0" smtClean="0">
                          <a:solidFill>
                            <a:srgbClr val="B3081B"/>
                          </a:solidFill>
                          <a:effectLst/>
                          <a:latin typeface="Arial" panose="020B0604020202020204" pitchFamily="34" charset="0"/>
                          <a:cs typeface="Arial" panose="020B0604020202020204" pitchFamily="34" charset="0"/>
                        </a:rPr>
                        <a:t>Swp_1690</a:t>
                      </a:r>
                      <a:endParaRPr lang="en-ZA" sz="105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184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14</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Ideal situation</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pSp>
        <p:nvGrpSpPr>
          <p:cNvPr id="2" name="Group 1"/>
          <p:cNvGrpSpPr/>
          <p:nvPr/>
        </p:nvGrpSpPr>
        <p:grpSpPr>
          <a:xfrm>
            <a:off x="-108520" y="810327"/>
            <a:ext cx="9162459" cy="4490881"/>
            <a:chOff x="450646" y="1321345"/>
            <a:chExt cx="12131089" cy="5626111"/>
          </a:xfrm>
        </p:grpSpPr>
        <p:graphicFrame>
          <p:nvGraphicFramePr>
            <p:cNvPr id="9" name="Diagram 8"/>
            <p:cNvGraphicFramePr/>
            <p:nvPr>
              <p:extLst>
                <p:ext uri="{D42A27DB-BD31-4B8C-83A1-F6EECF244321}">
                  <p14:modId xmlns:p14="http://schemas.microsoft.com/office/powerpoint/2010/main" val="3378634254"/>
                </p:ext>
              </p:extLst>
            </p:nvPr>
          </p:nvGraphicFramePr>
          <p:xfrm>
            <a:off x="450646" y="1321345"/>
            <a:ext cx="9080309" cy="56261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9317130" y="1354400"/>
              <a:ext cx="3264605" cy="4446155"/>
            </a:xfrm>
            <a:prstGeom prst="roundRect">
              <a:avLst/>
            </a:prstGeom>
            <a:solidFill>
              <a:srgbClr val="B3081B"/>
            </a:solidFill>
            <a:ln>
              <a:noFill/>
            </a:ln>
          </p:spPr>
          <p:txBody>
            <a:bodyPr wrap="square">
              <a:spAutoFit/>
            </a:bodyPr>
            <a:lstStyle/>
            <a:p>
              <a:pPr>
                <a:defRPr/>
              </a:pPr>
              <a:r>
                <a:rPr lang="en-ZA" sz="1400" dirty="0" smtClean="0">
                  <a:solidFill>
                    <a:schemeClr val="bg1"/>
                  </a:solidFill>
                </a:rPr>
                <a:t>SCOA currently aligns the project segment and the asset register at the asset sub-class level (water and electricity projects excluded), but makes provision for additional breakdowns on both capital and maintenance expenditure. </a:t>
              </a:r>
            </a:p>
            <a:p>
              <a:pPr>
                <a:defRPr/>
              </a:pPr>
              <a:endParaRPr lang="en-ZA" sz="1400" dirty="0" smtClean="0">
                <a:solidFill>
                  <a:schemeClr val="bg1"/>
                </a:solidFill>
              </a:endParaRPr>
            </a:p>
            <a:p>
              <a:pPr>
                <a:defRPr/>
              </a:pPr>
              <a:r>
                <a:rPr lang="en-ZA" sz="1400" dirty="0" smtClean="0">
                  <a:solidFill>
                    <a:schemeClr val="bg1"/>
                  </a:solidFill>
                </a:rPr>
                <a:t>Component level budgeting automatic aligns the IDP, MTREF, FAR and financial record</a:t>
              </a:r>
              <a:endParaRPr lang="en-ZA" sz="1400" dirty="0">
                <a:solidFill>
                  <a:schemeClr val="bg1"/>
                </a:solidFill>
              </a:endParaRPr>
            </a:p>
          </p:txBody>
        </p:sp>
      </p:grpSp>
    </p:spTree>
    <p:extLst>
      <p:ext uri="{BB962C8B-B14F-4D97-AF65-F5344CB8AC3E}">
        <p14:creationId xmlns:p14="http://schemas.microsoft.com/office/powerpoint/2010/main" val="30853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9" name="TextBox 8"/>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15</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NERSA and DWA</a:t>
            </a:r>
          </a:p>
        </p:txBody>
      </p:sp>
      <p:sp>
        <p:nvSpPr>
          <p:cNvPr id="8" name="TextBox 7"/>
          <p:cNvSpPr txBox="1"/>
          <p:nvPr/>
        </p:nvSpPr>
        <p:spPr>
          <a:xfrm>
            <a:off x="88669" y="523220"/>
            <a:ext cx="9000000" cy="4788000"/>
          </a:xfrm>
          <a:prstGeom prst="rect">
            <a:avLst/>
          </a:prstGeom>
          <a:solidFill>
            <a:srgbClr val="B3081B"/>
          </a:solidFill>
        </p:spPr>
        <p:txBody>
          <a:bodyPr wrap="square" rtlCol="0">
            <a:noAutofit/>
          </a:bodyPr>
          <a:lstStyle/>
          <a:p>
            <a:pPr marL="342900" indent="-342900">
              <a:buAutoNum type="arabicPeriod"/>
              <a:tabLst>
                <a:tab pos="266700" algn="l"/>
              </a:tabLst>
            </a:pPr>
            <a:endParaRPr lang="en-ZA" dirty="0" smtClean="0">
              <a:solidFill>
                <a:schemeClr val="bg1"/>
              </a:solidFill>
            </a:endParaRPr>
          </a:p>
          <a:p>
            <a:pPr marL="285750" indent="-285750">
              <a:buFont typeface="Arial" panose="020B0604020202020204" pitchFamily="34" charset="0"/>
              <a:buChar char="•"/>
              <a:defRPr/>
            </a:pPr>
            <a:r>
              <a:rPr lang="en-ZA" sz="1400" dirty="0">
                <a:solidFill>
                  <a:schemeClr val="bg1"/>
                </a:solidFill>
              </a:rPr>
              <a:t>SCOA includes and additional classification level for electricity, water and sanitation infrastructure based on reporting requirements as provided by NERSA and DWA</a:t>
            </a:r>
          </a:p>
          <a:p>
            <a:pPr marL="285750" indent="-285750">
              <a:buFont typeface="Arial" panose="020B0604020202020204" pitchFamily="34" charset="0"/>
              <a:buChar char="•"/>
              <a:defRPr/>
            </a:pPr>
            <a:endParaRPr lang="en-ZA" sz="1400" dirty="0">
              <a:solidFill>
                <a:schemeClr val="bg1"/>
              </a:solidFill>
            </a:endParaRPr>
          </a:p>
          <a:p>
            <a:pPr marL="285750" indent="-285750">
              <a:buFont typeface="Arial" panose="020B0604020202020204" pitchFamily="34" charset="0"/>
              <a:buChar char="•"/>
            </a:pPr>
            <a:r>
              <a:rPr lang="en-ZA" sz="1400" dirty="0">
                <a:solidFill>
                  <a:schemeClr val="bg1"/>
                </a:solidFill>
              </a:rPr>
              <a:t>Ideally, asset creation is planned and budgeted for based on a management and functional alignment principle (per discipline) and not at an expenditure level. (As an example, one would not budget for asset types such as poles and then attempt to determine how many pole mounted transformers can be installed)</a:t>
            </a:r>
          </a:p>
          <a:p>
            <a:pPr marL="285750" indent="-285750">
              <a:buFont typeface="Arial" panose="020B0604020202020204" pitchFamily="34" charset="0"/>
              <a:buChar char="•"/>
            </a:pPr>
            <a:endParaRPr lang="en-ZA" sz="1400" dirty="0">
              <a:solidFill>
                <a:schemeClr val="bg1"/>
              </a:solidFill>
            </a:endParaRPr>
          </a:p>
          <a:p>
            <a:pPr marL="285750" indent="-285750">
              <a:buFont typeface="Arial" panose="020B0604020202020204" pitchFamily="34" charset="0"/>
              <a:buChar char="•"/>
            </a:pPr>
            <a:r>
              <a:rPr lang="en-ZA" sz="1400" dirty="0">
                <a:solidFill>
                  <a:schemeClr val="bg1"/>
                </a:solidFill>
              </a:rPr>
              <a:t>These groupings are fundamental to the management and maintenance of these assets, and budgeting must take place at this level if alignment with business processes (including maintenance regimes and lifecycle strategies) and  the IDP is to be achieved. </a:t>
            </a:r>
          </a:p>
          <a:p>
            <a:pPr marL="285750" indent="-285750">
              <a:buFont typeface="Arial" panose="020B0604020202020204" pitchFamily="34" charset="0"/>
              <a:buChar char="•"/>
            </a:pPr>
            <a:endParaRPr lang="en-ZA" sz="1400" dirty="0">
              <a:solidFill>
                <a:schemeClr val="bg1"/>
              </a:solidFill>
            </a:endParaRPr>
          </a:p>
          <a:p>
            <a:pPr marL="285750" indent="-285750">
              <a:buFont typeface="Arial" panose="020B0604020202020204" pitchFamily="34" charset="0"/>
              <a:buChar char="•"/>
            </a:pPr>
            <a:r>
              <a:rPr lang="en-ZA" sz="1400" dirty="0">
                <a:solidFill>
                  <a:schemeClr val="bg1"/>
                </a:solidFill>
              </a:rPr>
              <a:t>Significant differences between lifecycles of components which are brought together into a  functional asset type, makes the application of a consistent component level hierarchy essential to enable meaningful comparisons, status reporting and lifecycle strategies. </a:t>
            </a:r>
          </a:p>
          <a:p>
            <a:pPr marL="285750" indent="-285750">
              <a:buFont typeface="Arial" panose="020B0604020202020204" pitchFamily="34" charset="0"/>
              <a:buChar char="•"/>
            </a:pPr>
            <a:endParaRPr lang="en-ZA" sz="1400" dirty="0">
              <a:solidFill>
                <a:schemeClr val="bg1"/>
              </a:solidFill>
            </a:endParaRPr>
          </a:p>
          <a:p>
            <a:pPr marL="285750" indent="-285750">
              <a:buFont typeface="Arial" panose="020B0604020202020204" pitchFamily="34" charset="0"/>
              <a:buChar char="•"/>
              <a:defRPr/>
            </a:pPr>
            <a:r>
              <a:rPr lang="en-ZA" sz="1400" dirty="0">
                <a:solidFill>
                  <a:schemeClr val="bg1"/>
                </a:solidFill>
              </a:rPr>
              <a:t>The applied hierarchy should also be consistent across all asset types.  When the NERSA and DWA hierarchies as embedded within SCOA is measured against this principle , it is clear that:</a:t>
            </a:r>
          </a:p>
          <a:p>
            <a:pPr marL="742950" lvl="1" indent="-285750">
              <a:buFont typeface="Arial" panose="020B0604020202020204" pitchFamily="34" charset="0"/>
              <a:buChar char="•"/>
              <a:defRPr/>
            </a:pPr>
            <a:r>
              <a:rPr lang="en-ZA" sz="1400" dirty="0">
                <a:solidFill>
                  <a:schemeClr val="bg1"/>
                </a:solidFill>
              </a:rPr>
              <a:t>These classifications contain elements of asset group types, asset types and </a:t>
            </a:r>
            <a:r>
              <a:rPr lang="en-ZA" sz="1400" dirty="0" smtClean="0">
                <a:solidFill>
                  <a:schemeClr val="bg1"/>
                </a:solidFill>
              </a:rPr>
              <a:t>component</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Tree>
    <p:extLst>
      <p:ext uri="{BB962C8B-B14F-4D97-AF65-F5344CB8AC3E}">
        <p14:creationId xmlns:p14="http://schemas.microsoft.com/office/powerpoint/2010/main" val="3516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16</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NERSA and DWA</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829403769"/>
              </p:ext>
            </p:extLst>
          </p:nvPr>
        </p:nvGraphicFramePr>
        <p:xfrm>
          <a:off x="90834" y="523223"/>
          <a:ext cx="4553174" cy="4777986"/>
        </p:xfrm>
        <a:graphic>
          <a:graphicData uri="http://schemas.openxmlformats.org/drawingml/2006/table">
            <a:tbl>
              <a:tblPr>
                <a:tableStyleId>{5C22544A-7EE6-4342-B048-85BDC9FD1C3A}</a:tableStyleId>
              </a:tblPr>
              <a:tblGrid>
                <a:gridCol w="323233"/>
                <a:gridCol w="2464952"/>
                <a:gridCol w="654330"/>
                <a:gridCol w="517925"/>
                <a:gridCol w="592734"/>
              </a:tblGrid>
              <a:tr h="908421">
                <a:tc gridSpan="2">
                  <a:txBody>
                    <a:bodyPr/>
                    <a:lstStyle/>
                    <a:p>
                      <a:pPr algn="ctr" fontAlgn="b"/>
                      <a:r>
                        <a:rPr lang="en-ZA" sz="1400" b="0" i="0" u="none" strike="noStrike" dirty="0" smtClean="0">
                          <a:solidFill>
                            <a:srgbClr val="B3081B"/>
                          </a:solidFill>
                          <a:effectLst/>
                          <a:latin typeface="Arial" panose="020B0604020202020204" pitchFamily="34" charset="0"/>
                          <a:cs typeface="Arial" panose="020B0604020202020204" pitchFamily="34" charset="0"/>
                        </a:rPr>
                        <a:t>NERSA</a:t>
                      </a:r>
                      <a:r>
                        <a:rPr lang="en-ZA" sz="1400" b="0" i="0" u="none" strike="noStrike" baseline="0" dirty="0" smtClean="0">
                          <a:solidFill>
                            <a:srgbClr val="B3081B"/>
                          </a:solidFill>
                          <a:effectLst/>
                          <a:latin typeface="Arial" panose="020B0604020202020204" pitchFamily="34" charset="0"/>
                          <a:cs typeface="Arial" panose="020B0604020202020204" pitchFamily="34" charset="0"/>
                        </a:rPr>
                        <a:t> Classification</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8566" marR="8566" marT="8566" marB="0" anchor="b"/>
                </a:tc>
                <a:tc>
                  <a:txBody>
                    <a:bodyPr/>
                    <a:lstStyle/>
                    <a:p>
                      <a:pPr algn="ctr" fontAlgn="b"/>
                      <a:r>
                        <a:rPr lang="en-ZA" sz="1400" u="none" strike="noStrike" dirty="0">
                          <a:solidFill>
                            <a:srgbClr val="B3081B"/>
                          </a:solidFill>
                          <a:effectLst/>
                          <a:latin typeface="Arial" panose="020B0604020202020204" pitchFamily="34" charset="0"/>
                          <a:cs typeface="Arial" panose="020B0604020202020204" pitchFamily="34" charset="0"/>
                        </a:rPr>
                        <a:t>Asset group type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b"/>
                      <a:r>
                        <a:rPr lang="en-ZA" sz="1400" u="none" strike="noStrike" dirty="0">
                          <a:solidFill>
                            <a:srgbClr val="B3081B"/>
                          </a:solidFill>
                          <a:effectLst/>
                          <a:latin typeface="Arial" panose="020B0604020202020204" pitchFamily="34" charset="0"/>
                          <a:cs typeface="Arial" panose="020B0604020202020204" pitchFamily="34" charset="0"/>
                        </a:rPr>
                        <a:t>Asset type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c>
                  <a:txBody>
                    <a:bodyPr/>
                    <a:lstStyle/>
                    <a:p>
                      <a:pPr algn="ctr" fontAlgn="b"/>
                      <a:r>
                        <a:rPr lang="en-ZA" sz="1400" u="none" strike="noStrike" dirty="0" smtClean="0">
                          <a:solidFill>
                            <a:srgbClr val="B3081B"/>
                          </a:solidFill>
                          <a:effectLst/>
                          <a:latin typeface="Arial" panose="020B0604020202020204" pitchFamily="34" charset="0"/>
                          <a:cs typeface="Arial" panose="020B0604020202020204" pitchFamily="34" charset="0"/>
                        </a:rPr>
                        <a:t>Compo-</a:t>
                      </a:r>
                      <a:r>
                        <a:rPr lang="en-ZA" sz="1400" u="none" strike="noStrike" dirty="0" err="1" smtClean="0">
                          <a:solidFill>
                            <a:srgbClr val="B3081B"/>
                          </a:solidFill>
                          <a:effectLst/>
                          <a:latin typeface="Arial" panose="020B0604020202020204" pitchFamily="34" charset="0"/>
                          <a:cs typeface="Arial" panose="020B0604020202020204" pitchFamily="34" charset="0"/>
                        </a:rPr>
                        <a:t>nent</a:t>
                      </a:r>
                      <a:r>
                        <a:rPr lang="en-ZA" sz="1400" u="none" strike="noStrike" dirty="0" smtClean="0">
                          <a:solidFill>
                            <a:srgbClr val="B3081B"/>
                          </a:solidFill>
                          <a:effectLst/>
                          <a:latin typeface="Arial" panose="020B0604020202020204" pitchFamily="34" charset="0"/>
                          <a:cs typeface="Arial" panose="020B0604020202020204" pitchFamily="34" charset="0"/>
                        </a:rPr>
                        <a:t> </a:t>
                      </a:r>
                      <a:r>
                        <a:rPr lang="en-ZA" sz="1400" u="none" strike="noStrike" dirty="0">
                          <a:solidFill>
                            <a:srgbClr val="B3081B"/>
                          </a:solidFill>
                          <a:effectLst/>
                          <a:latin typeface="Arial" panose="020B0604020202020204" pitchFamily="34" charset="0"/>
                          <a:cs typeface="Arial" panose="020B0604020202020204" pitchFamily="34" charset="0"/>
                        </a:rPr>
                        <a:t>type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alpha val="0"/>
                      </a:srgbClr>
                    </a:solidFill>
                  </a:tcPr>
                </a:tc>
              </a:tr>
              <a:tr h="195667">
                <a:tc rowSpan="15">
                  <a:txBody>
                    <a:bodyPr/>
                    <a:lstStyle/>
                    <a:p>
                      <a:pPr algn="ctr" fontAlgn="ctr"/>
                      <a:r>
                        <a:rPr lang="en-ZA" sz="1800" u="none" strike="noStrike" dirty="0">
                          <a:solidFill>
                            <a:schemeClr val="bg1"/>
                          </a:solidFill>
                          <a:effectLst/>
                          <a:latin typeface="Arial" panose="020B0604020202020204" pitchFamily="34" charset="0"/>
                          <a:cs typeface="Arial" panose="020B0604020202020204" pitchFamily="34" charset="0"/>
                        </a:rPr>
                        <a:t>Electricity</a:t>
                      </a:r>
                      <a:endParaRPr lang="en-ZA" sz="1800" b="0" i="0" u="none" strike="noStrike" dirty="0">
                        <a:solidFill>
                          <a:schemeClr val="bg1"/>
                        </a:solidFill>
                        <a:effectLst/>
                        <a:latin typeface="Arial" panose="020B0604020202020204" pitchFamily="34" charset="0"/>
                        <a:cs typeface="Arial" panose="020B0604020202020204" pitchFamily="34" charset="0"/>
                      </a:endParaRPr>
                    </a:p>
                  </a:txBody>
                  <a:tcPr marL="8566" marR="8566" marT="8566"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Automated/Prepaid Meters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382579">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Buildings, Fixtures and Improvements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Conventional Meters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Leasehold Improvements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79">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Leased Property on Customer Premises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579">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Other Installation on Customers Premises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a:solidFill>
                            <a:srgbClr val="B3081B"/>
                          </a:solidFill>
                          <a:effectLst/>
                          <a:latin typeface="Arial" panose="020B0604020202020204" pitchFamily="34" charset="0"/>
                          <a:cs typeface="Arial" panose="020B0604020202020204" pitchFamily="34" charset="0"/>
                        </a:rPr>
                        <a:t> </a:t>
                      </a:r>
                      <a:endParaRPr lang="en-ZA" sz="1100" b="0" i="0" u="none" strike="noStrike">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Overhead Conductors and Devices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Poles, Towers and Fixtures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Storage Battery and Equipment</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a:solidFill>
                            <a:srgbClr val="B3081B"/>
                          </a:solidFill>
                          <a:effectLst/>
                          <a:latin typeface="Arial" panose="020B0604020202020204" pitchFamily="34" charset="0"/>
                          <a:cs typeface="Arial" panose="020B0604020202020204" pitchFamily="34" charset="0"/>
                        </a:rPr>
                        <a:t> </a:t>
                      </a:r>
                      <a:endParaRPr lang="en-ZA" sz="1100" b="0" i="0" u="none" strike="noStrike">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Street Lighting and Signal Systems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a:solidFill>
                            <a:srgbClr val="B3081B"/>
                          </a:solidFill>
                          <a:effectLst/>
                          <a:latin typeface="Arial" panose="020B0604020202020204" pitchFamily="34" charset="0"/>
                          <a:cs typeface="Arial" panose="020B0604020202020204" pitchFamily="34" charset="0"/>
                        </a:rPr>
                        <a:t> </a:t>
                      </a:r>
                      <a:endParaRPr lang="en-ZA" sz="1100" b="0" i="0" u="none" strike="noStrike">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System Communication and Control</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382579">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Transformer Station Equipment - Normally Primary above 132kv</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382579">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Transformer Station Equipment - Normally Primary below 132kv</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Underground Conduit</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a:solidFill>
                            <a:srgbClr val="B3081B"/>
                          </a:solidFill>
                          <a:effectLst/>
                          <a:latin typeface="Arial" panose="020B0604020202020204" pitchFamily="34" charset="0"/>
                          <a:cs typeface="Arial" panose="020B0604020202020204" pitchFamily="34" charset="0"/>
                        </a:rPr>
                        <a:t> </a:t>
                      </a:r>
                      <a:endParaRPr lang="en-ZA" sz="1100" b="0" i="0" u="none" strike="noStrike">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195667">
                <a:tc vMerge="1">
                  <a:txBody>
                    <a:bodyPr/>
                    <a:lstStyle/>
                    <a:p>
                      <a:endParaRPr lang="en-ZA"/>
                    </a:p>
                  </a:txBody>
                  <a:tcPr/>
                </a:tc>
                <a:tc>
                  <a:txBody>
                    <a:bodyPr/>
                    <a:lstStyle/>
                    <a:p>
                      <a:pPr algn="l" fontAlgn="t"/>
                      <a:r>
                        <a:rPr lang="en-ZA" sz="1200" u="none" strike="noStrike" dirty="0">
                          <a:solidFill>
                            <a:srgbClr val="B3081B"/>
                          </a:solidFill>
                          <a:effectLst/>
                          <a:latin typeface="Arial" panose="020B0604020202020204" pitchFamily="34" charset="0"/>
                          <a:cs typeface="Arial" panose="020B0604020202020204" pitchFamily="34" charset="0"/>
                        </a:rPr>
                        <a:t>Underground Conductor Devices</a:t>
                      </a:r>
                      <a:endParaRPr lang="en-ZA" sz="12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a:solidFill>
                            <a:srgbClr val="B3081B"/>
                          </a:solidFill>
                          <a:effectLst/>
                          <a:latin typeface="Arial" panose="020B0604020202020204" pitchFamily="34" charset="0"/>
                          <a:cs typeface="Arial" panose="020B0604020202020204" pitchFamily="34" charset="0"/>
                        </a:rPr>
                        <a:t> </a:t>
                      </a:r>
                      <a:endParaRPr lang="en-ZA" sz="1100" b="0" i="0" u="none" strike="noStrike">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100" u="none" strike="noStrike" dirty="0">
                          <a:solidFill>
                            <a:srgbClr val="B3081B"/>
                          </a:solidFill>
                          <a:effectLst/>
                          <a:latin typeface="Arial" panose="020B0604020202020204" pitchFamily="34" charset="0"/>
                          <a:cs typeface="Arial" panose="020B0604020202020204" pitchFamily="34" charset="0"/>
                        </a:rPr>
                        <a:t> </a:t>
                      </a:r>
                      <a:endParaRPr lang="en-ZA" sz="1100" b="0" i="0" u="none" strike="noStrike" dirty="0">
                        <a:solidFill>
                          <a:srgbClr val="B3081B"/>
                        </a:solidFill>
                        <a:effectLst/>
                        <a:latin typeface="Arial" panose="020B0604020202020204" pitchFamily="34" charset="0"/>
                        <a:cs typeface="Arial" panose="020B0604020202020204" pitchFamily="34" charset="0"/>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43812043"/>
              </p:ext>
            </p:extLst>
          </p:nvPr>
        </p:nvGraphicFramePr>
        <p:xfrm>
          <a:off x="4644008" y="512503"/>
          <a:ext cx="4427984" cy="4787995"/>
        </p:xfrm>
        <a:graphic>
          <a:graphicData uri="http://schemas.openxmlformats.org/drawingml/2006/table">
            <a:tbl>
              <a:tblPr>
                <a:tableStyleId>{5C22544A-7EE6-4342-B048-85BDC9FD1C3A}</a:tableStyleId>
              </a:tblPr>
              <a:tblGrid>
                <a:gridCol w="394460"/>
                <a:gridCol w="2418552"/>
                <a:gridCol w="538324"/>
                <a:gridCol w="537096"/>
                <a:gridCol w="539552"/>
              </a:tblGrid>
              <a:tr h="962430">
                <a:tc gridSpan="2">
                  <a:txBody>
                    <a:bodyPr/>
                    <a:lstStyle/>
                    <a:p>
                      <a:pPr algn="ctr" fontAlgn="b"/>
                      <a:r>
                        <a:rPr lang="en-ZA" sz="1400" b="0" i="0" u="none" strike="noStrike" dirty="0" smtClean="0">
                          <a:solidFill>
                            <a:srgbClr val="B3081B"/>
                          </a:solidFill>
                          <a:effectLst/>
                          <a:latin typeface="+mn-lt"/>
                        </a:rPr>
                        <a:t>DWA</a:t>
                      </a:r>
                      <a:r>
                        <a:rPr lang="en-ZA" sz="1400" b="0" i="0" u="none" strike="noStrike" baseline="0" dirty="0" smtClean="0">
                          <a:solidFill>
                            <a:srgbClr val="B3081B"/>
                          </a:solidFill>
                          <a:effectLst/>
                          <a:latin typeface="+mn-lt"/>
                        </a:rPr>
                        <a:t> Classification</a:t>
                      </a:r>
                      <a:endParaRPr lang="en-ZA" sz="1400" b="0" i="0" u="none" strike="noStrike" dirty="0">
                        <a:solidFill>
                          <a:srgbClr val="B3081B"/>
                        </a:solidFill>
                        <a:effectLst/>
                        <a:latin typeface="+mn-lt"/>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8566" marR="8566" marT="8566" marB="0" anchor="b"/>
                </a:tc>
                <a:tc>
                  <a:txBody>
                    <a:bodyPr/>
                    <a:lstStyle/>
                    <a:p>
                      <a:pPr algn="ctr" fontAlgn="b"/>
                      <a:r>
                        <a:rPr lang="en-ZA" sz="1400" u="none" strike="noStrike" dirty="0">
                          <a:solidFill>
                            <a:srgbClr val="B3081B"/>
                          </a:solidFill>
                          <a:effectLst/>
                          <a:latin typeface="+mn-lt"/>
                        </a:rPr>
                        <a:t>Asset group type</a:t>
                      </a:r>
                      <a:endParaRPr lang="en-ZA" sz="1400" b="0" i="0" u="none" strike="noStrike" dirty="0">
                        <a:solidFill>
                          <a:srgbClr val="B3081B"/>
                        </a:solidFill>
                        <a:effectLst/>
                        <a:latin typeface="+mn-lt"/>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fontAlgn="b"/>
                      <a:r>
                        <a:rPr lang="en-ZA" sz="1400" u="none" strike="noStrike" dirty="0">
                          <a:solidFill>
                            <a:srgbClr val="B3081B"/>
                          </a:solidFill>
                          <a:effectLst/>
                          <a:latin typeface="+mn-lt"/>
                        </a:rPr>
                        <a:t>Asset type</a:t>
                      </a:r>
                      <a:endParaRPr lang="en-ZA" sz="1400" b="0" i="0" u="none" strike="noStrike" dirty="0">
                        <a:solidFill>
                          <a:srgbClr val="B3081B"/>
                        </a:solidFill>
                        <a:effectLst/>
                        <a:latin typeface="+mn-lt"/>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fontAlgn="b"/>
                      <a:r>
                        <a:rPr lang="en-ZA" sz="1400" u="none" strike="noStrike" dirty="0" smtClean="0">
                          <a:solidFill>
                            <a:srgbClr val="B3081B"/>
                          </a:solidFill>
                          <a:effectLst/>
                          <a:latin typeface="+mn-lt"/>
                        </a:rPr>
                        <a:t>Compo-</a:t>
                      </a:r>
                      <a:r>
                        <a:rPr lang="en-ZA" sz="1400" u="none" strike="noStrike" dirty="0" err="1" smtClean="0">
                          <a:solidFill>
                            <a:srgbClr val="B3081B"/>
                          </a:solidFill>
                          <a:effectLst/>
                          <a:latin typeface="+mn-lt"/>
                        </a:rPr>
                        <a:t>nent</a:t>
                      </a:r>
                      <a:r>
                        <a:rPr lang="en-ZA" sz="1400" u="none" strike="noStrike" dirty="0" smtClean="0">
                          <a:solidFill>
                            <a:srgbClr val="B3081B"/>
                          </a:solidFill>
                          <a:effectLst/>
                          <a:latin typeface="+mn-lt"/>
                        </a:rPr>
                        <a:t> </a:t>
                      </a:r>
                      <a:r>
                        <a:rPr lang="en-ZA" sz="1400" u="none" strike="noStrike" dirty="0">
                          <a:solidFill>
                            <a:srgbClr val="B3081B"/>
                          </a:solidFill>
                          <a:effectLst/>
                          <a:latin typeface="+mn-lt"/>
                        </a:rPr>
                        <a:t>type</a:t>
                      </a:r>
                      <a:endParaRPr lang="en-ZA" sz="1400" b="0" i="0" u="none" strike="noStrike" dirty="0">
                        <a:solidFill>
                          <a:srgbClr val="B3081B"/>
                        </a:solidFill>
                        <a:effectLst/>
                        <a:latin typeface="+mn-lt"/>
                      </a:endParaRPr>
                    </a:p>
                  </a:txBody>
                  <a:tcPr marL="8566" marR="8566" marT="85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0"/>
                      </a:schemeClr>
                    </a:solidFill>
                  </a:tcPr>
                </a:tc>
              </a:tr>
              <a:tr h="196266">
                <a:tc rowSpan="15">
                  <a:txBody>
                    <a:bodyPr/>
                    <a:lstStyle/>
                    <a:p>
                      <a:pPr algn="ctr" fontAlgn="ctr"/>
                      <a:r>
                        <a:rPr lang="en-ZA" sz="1800" u="none" strike="noStrike" dirty="0" smtClean="0">
                          <a:solidFill>
                            <a:schemeClr val="bg1"/>
                          </a:solidFill>
                          <a:effectLst/>
                        </a:rPr>
                        <a:t>Water</a:t>
                      </a:r>
                      <a:endParaRPr lang="en-ZA" sz="1800" b="0" i="0" u="none" strike="noStrike" dirty="0">
                        <a:solidFill>
                          <a:schemeClr val="bg1"/>
                        </a:solidFill>
                        <a:effectLst/>
                        <a:latin typeface="Arial" panose="020B0604020202020204" pitchFamily="34" charset="0"/>
                      </a:endParaRPr>
                    </a:p>
                  </a:txBody>
                  <a:tcPr marL="8566" marR="8566" marT="8566"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Dams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Springs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266">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Weirs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266">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Boreholes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Reservoirs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Civil 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Mechanical 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266">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Electrical 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266">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Pump Station Civil 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817">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Pump Station Mechanical </a:t>
                      </a:r>
                      <a:r>
                        <a:rPr lang="en-ZA" sz="1200" b="0" i="0" u="none" strike="noStrike" dirty="0" smtClean="0">
                          <a:solidFill>
                            <a:srgbClr val="B3081B"/>
                          </a:solidFill>
                          <a:effectLst/>
                          <a:latin typeface="Arial" panose="020B0604020202020204" pitchFamily="34" charset="0"/>
                        </a:rPr>
                        <a:t> Works</a:t>
                      </a:r>
                      <a:endParaRPr lang="en-ZA" sz="1200" b="0" i="0" u="none" strike="noStrike" dirty="0">
                        <a:solidFill>
                          <a:srgbClr val="B3081B"/>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817">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Pump Station Electrical Works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Internal Water Reticulation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Bulk Water Reticulation: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6266">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Meters Bulk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r h="268905">
                <a:tc vMerge="1">
                  <a:txBody>
                    <a:bodyPr/>
                    <a:lstStyle/>
                    <a:p>
                      <a:endParaRPr lang="en-ZA"/>
                    </a:p>
                  </a:txBody>
                  <a:tcPr/>
                </a:tc>
                <a:tc>
                  <a:txBody>
                    <a:bodyPr/>
                    <a:lstStyle/>
                    <a:p>
                      <a:pPr algn="l" fontAlgn="t"/>
                      <a:r>
                        <a:rPr lang="en-ZA" sz="1200" b="0" i="0" u="none" strike="noStrike" dirty="0" smtClean="0">
                          <a:solidFill>
                            <a:srgbClr val="B3081B"/>
                          </a:solidFill>
                          <a:effectLst/>
                          <a:latin typeface="Arial" panose="020B0604020202020204" pitchFamily="34" charset="0"/>
                        </a:rPr>
                        <a:t>Water</a:t>
                      </a:r>
                      <a:r>
                        <a:rPr lang="en-ZA" sz="1200" b="0" i="0" u="none" strike="noStrike" dirty="0">
                          <a:solidFill>
                            <a:srgbClr val="B3081B"/>
                          </a:solidFill>
                          <a:effectLst/>
                          <a:latin typeface="Arial" panose="020B0604020202020204" pitchFamily="34" charset="0"/>
                        </a:rPr>
                        <a:t>:  Meters Household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200" b="0" i="0" u="none" strike="noStrike" dirty="0">
                          <a:solidFill>
                            <a:srgbClr val="B3081B"/>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081B"/>
                    </a:solidFill>
                  </a:tcPr>
                </a:tc>
              </a:tr>
            </a:tbl>
          </a:graphicData>
        </a:graphic>
      </p:graphicFrame>
    </p:spTree>
    <p:extLst>
      <p:ext uri="{BB962C8B-B14F-4D97-AF65-F5344CB8AC3E}">
        <p14:creationId xmlns:p14="http://schemas.microsoft.com/office/powerpoint/2010/main" val="18457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17</a:t>
            </a:fld>
            <a:endParaRPr lang="en-US" sz="1400" b="0" dirty="0">
              <a:solidFill>
                <a:srgbClr val="000000"/>
              </a:solidFill>
              <a:latin typeface="Aria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2" name="TextBox 1"/>
          <p:cNvSpPr txBox="1"/>
          <p:nvPr/>
        </p:nvSpPr>
        <p:spPr>
          <a:xfrm>
            <a:off x="3184513" y="2276872"/>
            <a:ext cx="2808312" cy="646331"/>
          </a:xfrm>
          <a:prstGeom prst="rect">
            <a:avLst/>
          </a:prstGeom>
          <a:noFill/>
        </p:spPr>
        <p:txBody>
          <a:bodyPr wrap="square" rtlCol="0">
            <a:spAutoFit/>
          </a:bodyPr>
          <a:lstStyle/>
          <a:p>
            <a:r>
              <a:rPr lang="en-ZA" sz="3600" dirty="0" smtClean="0">
                <a:solidFill>
                  <a:schemeClr val="bg1"/>
                </a:solidFill>
              </a:rPr>
              <a:t>Thank you</a:t>
            </a:r>
            <a:endParaRPr lang="en-ZA" sz="3600" dirty="0">
              <a:solidFill>
                <a:schemeClr val="bg1"/>
              </a:solidFill>
            </a:endParaRPr>
          </a:p>
        </p:txBody>
      </p:sp>
    </p:spTree>
    <p:extLst>
      <p:ext uri="{BB962C8B-B14F-4D97-AF65-F5344CB8AC3E}">
        <p14:creationId xmlns:p14="http://schemas.microsoft.com/office/powerpoint/2010/main" val="15050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18</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3" name="TextBox 12"/>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grpSp>
        <p:nvGrpSpPr>
          <p:cNvPr id="14" name="Group 13"/>
          <p:cNvGrpSpPr/>
          <p:nvPr/>
        </p:nvGrpSpPr>
        <p:grpSpPr>
          <a:xfrm>
            <a:off x="98875" y="545527"/>
            <a:ext cx="9044110" cy="4755682"/>
            <a:chOff x="857249" y="1352675"/>
            <a:chExt cx="10228761" cy="5319257"/>
          </a:xfrm>
        </p:grpSpPr>
        <p:sp>
          <p:nvSpPr>
            <p:cNvPr id="15" name="Rectangle 14"/>
            <p:cNvSpPr/>
            <p:nvPr/>
          </p:nvSpPr>
          <p:spPr>
            <a:xfrm>
              <a:off x="857249" y="1352675"/>
              <a:ext cx="10228761" cy="1723974"/>
            </a:xfrm>
            <a:prstGeom prst="rect">
              <a:avLst/>
            </a:prstGeom>
          </p:spPr>
          <p:txBody>
            <a:bodyPr wrap="square">
              <a:spAutoFit/>
            </a:bodyPr>
            <a:lstStyle/>
            <a:p>
              <a:pPr>
                <a:lnSpc>
                  <a:spcPct val="107000"/>
                </a:lnSpc>
                <a:spcAft>
                  <a:spcPts val="0"/>
                </a:spcAft>
              </a:pPr>
              <a:r>
                <a:rPr lang="en-ZA" sz="1600" b="1" dirty="0" smtClean="0">
                  <a:latin typeface="Calibri" panose="020F0502020204030204" pitchFamily="34" charset="0"/>
                  <a:ea typeface="Calibri" panose="020F0502020204030204" pitchFamily="34" charset="0"/>
                  <a:cs typeface="Times New Roman" panose="02020603050405020304" pitchFamily="18" charset="0"/>
                </a:rPr>
                <a:t>Maintenance – International definition (IIMM):</a:t>
              </a:r>
            </a:p>
            <a:p>
              <a:pPr>
                <a:lnSpc>
                  <a:spcPct val="107000"/>
                </a:lnSpc>
                <a:spcAft>
                  <a:spcPts val="0"/>
                </a:spcAft>
              </a:pPr>
              <a:r>
                <a:rPr lang="en-ZA" sz="16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All actions necessary for retaining an asset in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 near as practicable to its original condition</a:t>
              </a: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but excluding rehabilitation or renewal.  Maintenance does not increase the service potential of the asset</a:t>
              </a: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or keep it in its original condition – it slows down deterioration and delays when rehabilitation or replacement is necessary</a:t>
              </a: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effectLst/>
                  <a:latin typeface="Calibri" panose="020F0502020204030204" pitchFamily="34" charset="0"/>
                  <a:ea typeface="Calibri" panose="020F0502020204030204" pitchFamily="34" charset="0"/>
                  <a:cs typeface="Times New Roman" panose="02020603050405020304" pitchFamily="18" charset="0"/>
                </a:rPr>
                <a:t>This definition is consistent with accounting standards, and would lead to maintenance expenditure being expensed.</a:t>
              </a:r>
            </a:p>
          </p:txBody>
        </p:sp>
        <p:pic>
          <p:nvPicPr>
            <p:cNvPr id="17" name="Picture 16"/>
            <p:cNvPicPr>
              <a:picLocks noChangeAspect="1"/>
            </p:cNvPicPr>
            <p:nvPr/>
          </p:nvPicPr>
          <p:blipFill>
            <a:blip r:embed="rId5"/>
            <a:stretch>
              <a:fillRect/>
            </a:stretch>
          </p:blipFill>
          <p:spPr>
            <a:xfrm>
              <a:off x="857249" y="3266349"/>
              <a:ext cx="9020082" cy="3405583"/>
            </a:xfrm>
            <a:prstGeom prst="rect">
              <a:avLst/>
            </a:prstGeom>
          </p:spPr>
        </p:pic>
      </p:grpSp>
    </p:spTree>
    <p:extLst>
      <p:ext uri="{BB962C8B-B14F-4D97-AF65-F5344CB8AC3E}">
        <p14:creationId xmlns:p14="http://schemas.microsoft.com/office/powerpoint/2010/main" val="257992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19</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sp>
        <p:nvSpPr>
          <p:cNvPr id="8" name="TextBox 7"/>
          <p:cNvSpPr txBox="1"/>
          <p:nvPr/>
        </p:nvSpPr>
        <p:spPr>
          <a:xfrm>
            <a:off x="0" y="583831"/>
            <a:ext cx="9144000" cy="646331"/>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a:p>
            <a:pPr marL="800100" lvl="1" indent="-342900">
              <a:buFont typeface="Arial" pitchFamily="34" charset="0"/>
              <a:buChar char="•"/>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2" name="TextBox 11"/>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3" name="Rectangle 12"/>
          <p:cNvSpPr/>
          <p:nvPr/>
        </p:nvSpPr>
        <p:spPr>
          <a:xfrm>
            <a:off x="179513" y="691934"/>
            <a:ext cx="8749480" cy="3780907"/>
          </a:xfrm>
          <a:prstGeom prst="rect">
            <a:avLst/>
          </a:prstGeom>
        </p:spPr>
        <p:txBody>
          <a:bodyPr wrap="square">
            <a:spAutoFit/>
          </a:bodyPr>
          <a:lstStyle/>
          <a:p>
            <a:pPr>
              <a:lnSpc>
                <a:spcPct val="107000"/>
              </a:lnSpc>
              <a:spcAft>
                <a:spcPts val="0"/>
              </a:spcAft>
            </a:pPr>
            <a:r>
              <a:rPr lang="en-ZA" sz="1600" b="1" dirty="0" smtClean="0">
                <a:effectLst/>
                <a:latin typeface="Calibri" panose="020F0502020204030204" pitchFamily="34" charset="0"/>
                <a:ea typeface="Calibri" panose="020F0502020204030204" pitchFamily="34" charset="0"/>
                <a:cs typeface="Times New Roman" panose="02020603050405020304" pitchFamily="18" charset="0"/>
              </a:rPr>
              <a:t>Maintenance – SCOA provides several definitions of maintenance and repair:</a:t>
            </a:r>
          </a:p>
          <a:p>
            <a:pPr>
              <a:lnSpc>
                <a:spcPct val="107000"/>
              </a:lnSpc>
              <a:spcAft>
                <a:spcPts val="0"/>
              </a:spcAft>
            </a:pPr>
            <a:r>
              <a:rPr lang="en-ZA" sz="1600"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“All actions which have the objective of </a:t>
            </a:r>
            <a:r>
              <a:rPr lang="en-ZA"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retaining an item in or to a state in which it can perform its required function</a:t>
            </a:r>
            <a:r>
              <a:rPr lang="en-ZA" sz="16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SCOA Section 5, Clause 369, pg. 134.</a:t>
            </a:r>
          </a:p>
          <a:p>
            <a:pPr>
              <a:lnSpc>
                <a:spcPct val="107000"/>
              </a:lnSpc>
              <a:spcAft>
                <a:spcPts val="0"/>
              </a:spcAft>
            </a:pPr>
            <a:endParaRPr lang="en-ZA"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ZA" sz="1600"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“Includes activities aimed at maintaining the capacity and effectiveness of an asset at its intended level.  The maintenance action implies that the </a:t>
            </a:r>
            <a:r>
              <a:rPr lang="en-ZA"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asset is restored to its original condition </a:t>
            </a:r>
            <a:r>
              <a:rPr lang="en-ZA" sz="1600"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and that there is no significant enhancement to its capacity, or to the value of the asset</a:t>
            </a:r>
            <a:r>
              <a:rPr lang="en-ZA"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ZA"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SCOA Section 5, Clause </a:t>
            </a:r>
            <a:r>
              <a:rPr lang="en-ZA" sz="16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373, </a:t>
            </a:r>
            <a:r>
              <a:rPr lang="en-ZA"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pg. 134</a:t>
            </a:r>
            <a:r>
              <a:rPr lang="en-ZA" sz="16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ZA" sz="1600" dirty="0" smtClean="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600" dirty="0" smtClean="0">
                <a:effectLst/>
                <a:latin typeface="Calibri" panose="020F0502020204030204" pitchFamily="34" charset="0"/>
                <a:ea typeface="Calibri" panose="020F0502020204030204" pitchFamily="34" charset="0"/>
                <a:cs typeface="Times New Roman" panose="02020603050405020304" pitchFamily="18" charset="0"/>
              </a:rPr>
              <a:t>The latter definition </a:t>
            </a:r>
            <a:r>
              <a:rPr lang="en-ZA" sz="1600" dirty="0" smtClean="0">
                <a:latin typeface="Calibri" panose="020F0502020204030204" pitchFamily="34" charset="0"/>
                <a:ea typeface="Calibri" panose="020F0502020204030204" pitchFamily="34" charset="0"/>
                <a:cs typeface="Times New Roman" panose="02020603050405020304" pitchFamily="18" charset="0"/>
              </a:rPr>
              <a:t>contradicts both the accounting treatment principle and the international definition, and is internally inconsistent (as well as with the 1</a:t>
            </a:r>
            <a:r>
              <a:rPr lang="en-ZA" sz="1600" baseline="30000" dirty="0" smtClean="0">
                <a:latin typeface="Calibri" panose="020F0502020204030204" pitchFamily="34" charset="0"/>
                <a:ea typeface="Calibri" panose="020F0502020204030204" pitchFamily="34" charset="0"/>
                <a:cs typeface="Times New Roman" panose="02020603050405020304" pitchFamily="18" charset="0"/>
              </a:rPr>
              <a:t>st</a:t>
            </a:r>
            <a:r>
              <a:rPr lang="en-ZA" sz="1600" dirty="0" smtClean="0">
                <a:latin typeface="Calibri" panose="020F0502020204030204" pitchFamily="34" charset="0"/>
                <a:ea typeface="Calibri" panose="020F0502020204030204" pitchFamily="34" charset="0"/>
                <a:cs typeface="Times New Roman" panose="02020603050405020304" pitchFamily="18" charset="0"/>
              </a:rPr>
              <a:t> definition provided in Clause 36).</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600" dirty="0" smtClean="0">
                <a:effectLst/>
                <a:latin typeface="Calibri" panose="020F0502020204030204" pitchFamily="34" charset="0"/>
                <a:ea typeface="Calibri" panose="020F0502020204030204" pitchFamily="34" charset="0"/>
                <a:cs typeface="Times New Roman" panose="02020603050405020304" pitchFamily="18" charset="0"/>
              </a:rPr>
              <a:t>Restoring the asset to its original condition would imply returning it to an as-new state.  This would extend the number of years over which the asset would prove beneficial, which additional value must be reflected in the balance sheet.</a:t>
            </a:r>
          </a:p>
        </p:txBody>
      </p:sp>
    </p:spTree>
    <p:extLst>
      <p:ext uri="{BB962C8B-B14F-4D97-AF65-F5344CB8AC3E}">
        <p14:creationId xmlns:p14="http://schemas.microsoft.com/office/powerpoint/2010/main" val="331141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solidFill>
                  <a:srgbClr val="B3081B"/>
                </a:solidFill>
              </a:rPr>
              <a:t/>
            </a:r>
            <a:br>
              <a:rPr lang="en-US" sz="3400" dirty="0" smtClean="0">
                <a:solidFill>
                  <a:srgbClr val="B3081B"/>
                </a:solidFill>
              </a:rPr>
            </a:br>
            <a:r>
              <a:rPr lang="en-US" sz="3400" dirty="0" smtClean="0">
                <a:solidFill>
                  <a:srgbClr val="B3081B"/>
                </a:solidFill>
              </a:rPr>
              <a:t/>
            </a:r>
            <a:br>
              <a:rPr lang="en-US" sz="3400" dirty="0" smtClean="0">
                <a:solidFill>
                  <a:srgbClr val="B3081B"/>
                </a:solidFill>
              </a:rPr>
            </a:br>
            <a:r>
              <a:rPr lang="en-US" sz="3400" dirty="0" smtClean="0">
                <a:solidFill>
                  <a:srgbClr val="B3081B"/>
                </a:solidFill>
              </a:rPr>
              <a:t/>
            </a:r>
            <a:br>
              <a:rPr lang="en-US" sz="3400" dirty="0" smtClean="0">
                <a:solidFill>
                  <a:srgbClr val="B3081B"/>
                </a:solidFill>
              </a:rPr>
            </a:br>
            <a:r>
              <a:rPr lang="en-US" sz="3400" dirty="0" smtClean="0">
                <a:solidFill>
                  <a:srgbClr val="B3081B"/>
                </a:solidFill>
              </a:rPr>
              <a:t/>
            </a:r>
            <a:br>
              <a:rPr lang="en-US" sz="3400" dirty="0" smtClean="0">
                <a:solidFill>
                  <a:srgbClr val="B3081B"/>
                </a:solidFill>
              </a:rPr>
            </a:br>
            <a:r>
              <a:rPr lang="en-US" sz="3400" dirty="0" smtClean="0">
                <a:solidFill>
                  <a:srgbClr val="B3081B"/>
                </a:solidFill>
              </a:rPr>
              <a:t/>
            </a:r>
            <a:br>
              <a:rPr lang="en-US" sz="3400" dirty="0" smtClean="0">
                <a:solidFill>
                  <a:srgbClr val="B3081B"/>
                </a:solidFill>
              </a:rPr>
            </a:br>
            <a:r>
              <a:rPr lang="en-US" sz="3400" dirty="0" smtClean="0">
                <a:solidFill>
                  <a:srgbClr val="B3081B"/>
                </a:solidFill>
              </a:rPr>
              <a:t/>
            </a:r>
            <a:br>
              <a:rPr lang="en-US" sz="3400" dirty="0" smtClean="0">
                <a:solidFill>
                  <a:srgbClr val="B3081B"/>
                </a:solidFill>
              </a:rPr>
            </a:br>
            <a:r>
              <a:rPr lang="en-US" sz="4900" b="1" dirty="0" smtClean="0">
                <a:solidFill>
                  <a:srgbClr val="B3081B"/>
                </a:solidFill>
              </a:rPr>
              <a:t/>
            </a:r>
            <a:br>
              <a:rPr lang="en-US" sz="4900" b="1" dirty="0" smtClean="0">
                <a:solidFill>
                  <a:srgbClr val="B3081B"/>
                </a:solidFill>
              </a:rPr>
            </a:br>
            <a:r>
              <a:rPr lang="en-US" sz="4900" b="1" dirty="0" smtClean="0">
                <a:solidFill>
                  <a:srgbClr val="B3081B"/>
                </a:solidFill>
              </a:rPr>
              <a:t/>
            </a:r>
            <a:br>
              <a:rPr lang="en-US" sz="4900" b="1" dirty="0" smtClean="0">
                <a:solidFill>
                  <a:srgbClr val="B3081B"/>
                </a:solidFill>
              </a:rPr>
            </a:br>
            <a:r>
              <a:rPr lang="en-US" sz="4900" b="1" dirty="0" smtClean="0">
                <a:solidFill>
                  <a:srgbClr val="B3081B"/>
                </a:solidFill>
              </a:rPr>
              <a:t/>
            </a:r>
            <a:br>
              <a:rPr lang="en-US" sz="4900" b="1" dirty="0" smtClean="0">
                <a:solidFill>
                  <a:srgbClr val="B3081B"/>
                </a:solidFill>
              </a:rPr>
            </a:br>
            <a:r>
              <a:rPr lang="en-US" sz="4900" b="1" dirty="0" smtClean="0">
                <a:solidFill>
                  <a:srgbClr val="B3081B"/>
                </a:solidFill>
              </a:rPr>
              <a:t/>
            </a:r>
            <a:br>
              <a:rPr lang="en-US" sz="4900" b="1" dirty="0" smtClean="0">
                <a:solidFill>
                  <a:srgbClr val="B3081B"/>
                </a:solidFill>
              </a:rPr>
            </a:br>
            <a:r>
              <a:rPr lang="en-US" sz="3400" dirty="0" smtClean="0">
                <a:solidFill>
                  <a:srgbClr val="B3081B"/>
                </a:solidFill>
              </a:rPr>
              <a:t/>
            </a:r>
            <a:br>
              <a:rPr lang="en-US" sz="3400" dirty="0" smtClean="0">
                <a:solidFill>
                  <a:srgbClr val="B3081B"/>
                </a:solidFill>
              </a:rPr>
            </a:br>
            <a:r>
              <a:rPr lang="en-US" sz="3400" dirty="0" smtClean="0">
                <a:solidFill>
                  <a:srgbClr val="B3081B"/>
                </a:solidFill>
              </a:rPr>
              <a:t> </a:t>
            </a:r>
            <a:br>
              <a:rPr lang="en-US" sz="3400" dirty="0" smtClean="0">
                <a:solidFill>
                  <a:srgbClr val="B3081B"/>
                </a:solidFill>
              </a:rPr>
            </a:br>
            <a:endParaRPr lang="en-US" sz="2800" dirty="0" smtClean="0">
              <a:solidFill>
                <a:srgbClr val="B3081B"/>
              </a:solidFill>
            </a:endParaRPr>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solidFill>
                  <a:srgbClr val="B3081B"/>
                </a:solidFill>
              </a:rPr>
              <a:pPr>
                <a:defRPr/>
              </a:pPr>
              <a:t>2</a:t>
            </a:fld>
            <a:endParaRPr lang="en-US" sz="1400" b="0" dirty="0">
              <a:solidFill>
                <a:srgbClr val="B3081B"/>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smtClean="0">
                <a:solidFill>
                  <a:schemeClr val="bg1"/>
                </a:solidFill>
              </a:rPr>
              <a:t>Agenda </a:t>
            </a:r>
            <a:endParaRPr lang="en-ZA" sz="3000" b="1" dirty="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pSp>
        <p:nvGrpSpPr>
          <p:cNvPr id="28" name="Group 27"/>
          <p:cNvGrpSpPr/>
          <p:nvPr/>
        </p:nvGrpSpPr>
        <p:grpSpPr>
          <a:xfrm>
            <a:off x="494" y="817750"/>
            <a:ext cx="8819978" cy="508000"/>
            <a:chOff x="381000" y="1206500"/>
            <a:chExt cx="6553200" cy="508000"/>
          </a:xfrm>
          <a:solidFill>
            <a:schemeClr val="bg1"/>
          </a:solidFill>
        </p:grpSpPr>
        <p:sp>
          <p:nvSpPr>
            <p:cNvPr id="29" name="Snip Single Corner Rectangle 28"/>
            <p:cNvSpPr/>
            <p:nvPr/>
          </p:nvSpPr>
          <p:spPr>
            <a:xfrm>
              <a:off x="381000" y="1206500"/>
              <a:ext cx="6553200" cy="508000"/>
            </a:xfrm>
            <a:prstGeom prst="snip1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30" name="TextBox 29"/>
            <p:cNvSpPr txBox="1"/>
            <p:nvPr/>
          </p:nvSpPr>
          <p:spPr>
            <a:xfrm>
              <a:off x="458303" y="1254539"/>
              <a:ext cx="5883230" cy="369332"/>
            </a:xfrm>
            <a:prstGeom prst="rect">
              <a:avLst/>
            </a:prstGeom>
            <a:solidFill>
              <a:schemeClr val="bg1"/>
            </a:solidFill>
          </p:spPr>
          <p:txBody>
            <a:bodyPr wrap="square" rtlCol="0">
              <a:spAutoFit/>
            </a:bodyPr>
            <a:lstStyle/>
            <a:p>
              <a:pPr marL="342900" indent="-342900">
                <a:buClr>
                  <a:srgbClr val="B3081B"/>
                </a:buClr>
                <a:buFont typeface="+mj-lt"/>
                <a:buAutoNum type="arabicPeriod"/>
              </a:pPr>
              <a:r>
                <a:rPr lang="en-ZA" dirty="0">
                  <a:solidFill>
                    <a:srgbClr val="B3081B"/>
                  </a:solidFill>
                  <a:latin typeface="Gill Sans"/>
                  <a:cs typeface="Gill Sans"/>
                </a:rPr>
                <a:t>Introductions</a:t>
              </a:r>
            </a:p>
          </p:txBody>
        </p:sp>
      </p:grpSp>
      <p:grpSp>
        <p:nvGrpSpPr>
          <p:cNvPr id="31" name="Group 30"/>
          <p:cNvGrpSpPr/>
          <p:nvPr/>
        </p:nvGrpSpPr>
        <p:grpSpPr>
          <a:xfrm>
            <a:off x="494" y="1522600"/>
            <a:ext cx="8819978" cy="508000"/>
            <a:chOff x="381000" y="1911350"/>
            <a:chExt cx="6553200" cy="508000"/>
          </a:xfrm>
          <a:solidFill>
            <a:schemeClr val="bg1"/>
          </a:solidFill>
        </p:grpSpPr>
        <p:sp>
          <p:nvSpPr>
            <p:cNvPr id="32" name="Snip Single Corner Rectangle 31"/>
            <p:cNvSpPr/>
            <p:nvPr/>
          </p:nvSpPr>
          <p:spPr>
            <a:xfrm>
              <a:off x="381000" y="1911350"/>
              <a:ext cx="6553200" cy="508000"/>
            </a:xfrm>
            <a:prstGeom prst="snip1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33" name="TextBox 32"/>
            <p:cNvSpPr txBox="1"/>
            <p:nvPr/>
          </p:nvSpPr>
          <p:spPr>
            <a:xfrm>
              <a:off x="458303" y="1959389"/>
              <a:ext cx="6021542" cy="369332"/>
            </a:xfrm>
            <a:prstGeom prst="rect">
              <a:avLst/>
            </a:prstGeom>
            <a:solidFill>
              <a:schemeClr val="bg1"/>
            </a:solidFill>
          </p:spPr>
          <p:txBody>
            <a:bodyPr wrap="square" rtlCol="0">
              <a:spAutoFit/>
            </a:bodyPr>
            <a:lstStyle/>
            <a:p>
              <a:pPr marL="342900" indent="-342900">
                <a:buClr>
                  <a:srgbClr val="B3081B"/>
                </a:buClr>
                <a:buFont typeface="+mj-lt"/>
                <a:buAutoNum type="arabicPeriod" startAt="2"/>
              </a:pPr>
              <a:r>
                <a:rPr lang="en-ZA" dirty="0">
                  <a:solidFill>
                    <a:srgbClr val="B3081B"/>
                  </a:solidFill>
                  <a:latin typeface="Gill Sans"/>
                  <a:cs typeface="Gill Sans"/>
                </a:rPr>
                <a:t>Definitions used for asset care </a:t>
              </a:r>
              <a:r>
                <a:rPr lang="en-ZA" dirty="0" smtClean="0">
                  <a:solidFill>
                    <a:srgbClr val="B3081B"/>
                  </a:solidFill>
                  <a:latin typeface="Gill Sans"/>
                  <a:cs typeface="Gill Sans"/>
                </a:rPr>
                <a:t>activities</a:t>
              </a:r>
              <a:endParaRPr lang="en-ZA" dirty="0">
                <a:solidFill>
                  <a:srgbClr val="B3081B"/>
                </a:solidFill>
                <a:latin typeface="Gill Sans"/>
                <a:cs typeface="Gill Sans"/>
              </a:endParaRPr>
            </a:p>
          </p:txBody>
        </p:sp>
      </p:grpSp>
      <p:grpSp>
        <p:nvGrpSpPr>
          <p:cNvPr id="37" name="Group 36"/>
          <p:cNvGrpSpPr/>
          <p:nvPr/>
        </p:nvGrpSpPr>
        <p:grpSpPr>
          <a:xfrm>
            <a:off x="477758" y="2945333"/>
            <a:ext cx="8342714" cy="508000"/>
            <a:chOff x="381000" y="4025900"/>
            <a:chExt cx="6553200" cy="508000"/>
          </a:xfrm>
          <a:solidFill>
            <a:schemeClr val="bg1"/>
          </a:solidFill>
        </p:grpSpPr>
        <p:sp>
          <p:nvSpPr>
            <p:cNvPr id="38" name="Snip Single Corner Rectangle 37"/>
            <p:cNvSpPr/>
            <p:nvPr/>
          </p:nvSpPr>
          <p:spPr>
            <a:xfrm>
              <a:off x="381000" y="4025900"/>
              <a:ext cx="6553200" cy="508000"/>
            </a:xfrm>
            <a:prstGeom prst="snip1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39" name="TextBox 38"/>
            <p:cNvSpPr txBox="1"/>
            <p:nvPr/>
          </p:nvSpPr>
          <p:spPr>
            <a:xfrm>
              <a:off x="458303" y="4073939"/>
              <a:ext cx="5497997" cy="369332"/>
            </a:xfrm>
            <a:prstGeom prst="rect">
              <a:avLst/>
            </a:prstGeom>
            <a:solidFill>
              <a:schemeClr val="bg1"/>
            </a:solidFill>
          </p:spPr>
          <p:txBody>
            <a:bodyPr wrap="square" rtlCol="0">
              <a:spAutoFit/>
            </a:bodyPr>
            <a:lstStyle/>
            <a:p>
              <a:pPr>
                <a:buClr>
                  <a:srgbClr val="F27F36"/>
                </a:buClr>
              </a:pPr>
              <a:r>
                <a:rPr lang="en-ZA" dirty="0">
                  <a:solidFill>
                    <a:srgbClr val="B3081B"/>
                  </a:solidFill>
                  <a:latin typeface="Gill Sans"/>
                  <a:cs typeface="Gill Sans"/>
                </a:rPr>
                <a:t>3</a:t>
              </a:r>
              <a:r>
                <a:rPr lang="en-ZA" dirty="0" smtClean="0">
                  <a:solidFill>
                    <a:srgbClr val="B3081B"/>
                  </a:solidFill>
                  <a:latin typeface="Gill Sans"/>
                  <a:cs typeface="Gill Sans"/>
                </a:rPr>
                <a:t>.1	</a:t>
              </a:r>
              <a:r>
                <a:rPr lang="en-ZA" dirty="0">
                  <a:solidFill>
                    <a:srgbClr val="B3081B"/>
                  </a:solidFill>
                  <a:latin typeface="Gill Sans"/>
                  <a:cs typeface="Gill Sans"/>
                </a:rPr>
                <a:t>Municipal asset </a:t>
              </a:r>
              <a:r>
                <a:rPr lang="en-ZA" dirty="0" smtClean="0">
                  <a:solidFill>
                    <a:srgbClr val="B3081B"/>
                  </a:solidFill>
                  <a:latin typeface="Gill Sans"/>
                  <a:cs typeface="Gill Sans"/>
                </a:rPr>
                <a:t>hierarchy</a:t>
              </a:r>
              <a:endParaRPr lang="en-ZA" dirty="0">
                <a:solidFill>
                  <a:srgbClr val="B3081B"/>
                </a:solidFill>
                <a:latin typeface="Gill Sans"/>
                <a:cs typeface="Gill Sans"/>
              </a:endParaRPr>
            </a:p>
          </p:txBody>
        </p:sp>
      </p:grpSp>
      <p:grpSp>
        <p:nvGrpSpPr>
          <p:cNvPr id="40" name="Group 39"/>
          <p:cNvGrpSpPr/>
          <p:nvPr/>
        </p:nvGrpSpPr>
        <p:grpSpPr>
          <a:xfrm>
            <a:off x="477758" y="3604254"/>
            <a:ext cx="8342714" cy="508000"/>
            <a:chOff x="381000" y="4025900"/>
            <a:chExt cx="6553200" cy="508000"/>
          </a:xfrm>
          <a:solidFill>
            <a:schemeClr val="bg1"/>
          </a:solidFill>
        </p:grpSpPr>
        <p:sp>
          <p:nvSpPr>
            <p:cNvPr id="41" name="Snip Single Corner Rectangle 40"/>
            <p:cNvSpPr/>
            <p:nvPr/>
          </p:nvSpPr>
          <p:spPr>
            <a:xfrm>
              <a:off x="381000" y="4025900"/>
              <a:ext cx="6553200" cy="508000"/>
            </a:xfrm>
            <a:prstGeom prst="snip1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42" name="TextBox 41"/>
            <p:cNvSpPr txBox="1"/>
            <p:nvPr/>
          </p:nvSpPr>
          <p:spPr>
            <a:xfrm>
              <a:off x="458303" y="4073939"/>
              <a:ext cx="5497997" cy="369332"/>
            </a:xfrm>
            <a:prstGeom prst="rect">
              <a:avLst/>
            </a:prstGeom>
            <a:solidFill>
              <a:schemeClr val="bg1"/>
            </a:solidFill>
          </p:spPr>
          <p:txBody>
            <a:bodyPr wrap="square" rtlCol="0">
              <a:spAutoFit/>
            </a:bodyPr>
            <a:lstStyle/>
            <a:p>
              <a:pPr>
                <a:buClr>
                  <a:srgbClr val="F27F36"/>
                </a:buClr>
              </a:pPr>
              <a:r>
                <a:rPr lang="en-ZA" dirty="0" smtClean="0">
                  <a:solidFill>
                    <a:srgbClr val="B3081B"/>
                  </a:solidFill>
                  <a:latin typeface="Gill Sans"/>
                  <a:cs typeface="Gill Sans"/>
                </a:rPr>
                <a:t>3.2	Practical </a:t>
              </a:r>
              <a:r>
                <a:rPr lang="en-ZA" dirty="0">
                  <a:solidFill>
                    <a:srgbClr val="B3081B"/>
                  </a:solidFill>
                  <a:latin typeface="Gill Sans"/>
                  <a:cs typeface="Gill Sans"/>
                </a:rPr>
                <a:t>implication </a:t>
              </a:r>
            </a:p>
          </p:txBody>
        </p:sp>
      </p:grpSp>
      <p:grpSp>
        <p:nvGrpSpPr>
          <p:cNvPr id="43" name="Group 42"/>
          <p:cNvGrpSpPr/>
          <p:nvPr/>
        </p:nvGrpSpPr>
        <p:grpSpPr>
          <a:xfrm>
            <a:off x="496808" y="4194804"/>
            <a:ext cx="8342714" cy="508000"/>
            <a:chOff x="381000" y="4025900"/>
            <a:chExt cx="6553200" cy="508000"/>
          </a:xfrm>
          <a:solidFill>
            <a:schemeClr val="accent2"/>
          </a:solidFill>
        </p:grpSpPr>
        <p:sp>
          <p:nvSpPr>
            <p:cNvPr id="44" name="Snip Single Corner Rectangle 43"/>
            <p:cNvSpPr/>
            <p:nvPr/>
          </p:nvSpPr>
          <p:spPr>
            <a:xfrm>
              <a:off x="381000" y="4025900"/>
              <a:ext cx="6553200" cy="508000"/>
            </a:xfrm>
            <a:prstGeom prst="snip1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45" name="TextBox 44"/>
            <p:cNvSpPr txBox="1"/>
            <p:nvPr/>
          </p:nvSpPr>
          <p:spPr>
            <a:xfrm>
              <a:off x="458303" y="4073939"/>
              <a:ext cx="5497997" cy="369332"/>
            </a:xfrm>
            <a:prstGeom prst="rect">
              <a:avLst/>
            </a:prstGeom>
            <a:solidFill>
              <a:schemeClr val="bg1"/>
            </a:solidFill>
          </p:spPr>
          <p:txBody>
            <a:bodyPr wrap="square" rtlCol="0">
              <a:spAutoFit/>
            </a:bodyPr>
            <a:lstStyle/>
            <a:p>
              <a:pPr>
                <a:buClr>
                  <a:srgbClr val="F27F36"/>
                </a:buClr>
              </a:pPr>
              <a:r>
                <a:rPr lang="en-ZA" dirty="0" smtClean="0">
                  <a:solidFill>
                    <a:srgbClr val="B3081B"/>
                  </a:solidFill>
                  <a:latin typeface="Gill Sans"/>
                  <a:cs typeface="Gill Sans"/>
                </a:rPr>
                <a:t>3.3	NERSA and DWA</a:t>
              </a:r>
              <a:endParaRPr lang="en-ZA" dirty="0">
                <a:solidFill>
                  <a:srgbClr val="B3081B"/>
                </a:solidFill>
                <a:latin typeface="Gill Sans"/>
                <a:cs typeface="Gill Sans"/>
              </a:endParaRPr>
            </a:p>
          </p:txBody>
        </p:sp>
      </p:grpSp>
      <p:grpSp>
        <p:nvGrpSpPr>
          <p:cNvPr id="46" name="Group 45"/>
          <p:cNvGrpSpPr/>
          <p:nvPr/>
        </p:nvGrpSpPr>
        <p:grpSpPr>
          <a:xfrm>
            <a:off x="17684" y="2207353"/>
            <a:ext cx="8819978" cy="508000"/>
            <a:chOff x="381000" y="1911350"/>
            <a:chExt cx="6553200" cy="508000"/>
          </a:xfrm>
          <a:solidFill>
            <a:schemeClr val="bg1"/>
          </a:solidFill>
        </p:grpSpPr>
        <p:sp>
          <p:nvSpPr>
            <p:cNvPr id="47" name="Snip Single Corner Rectangle 46"/>
            <p:cNvSpPr/>
            <p:nvPr/>
          </p:nvSpPr>
          <p:spPr>
            <a:xfrm>
              <a:off x="381000" y="1911350"/>
              <a:ext cx="6553200" cy="508000"/>
            </a:xfrm>
            <a:prstGeom prst="snip1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3081B"/>
                </a:solidFill>
              </a:endParaRPr>
            </a:p>
          </p:txBody>
        </p:sp>
        <p:sp>
          <p:nvSpPr>
            <p:cNvPr id="48" name="TextBox 47"/>
            <p:cNvSpPr txBox="1"/>
            <p:nvPr/>
          </p:nvSpPr>
          <p:spPr>
            <a:xfrm>
              <a:off x="458303" y="1959389"/>
              <a:ext cx="6021542" cy="369332"/>
            </a:xfrm>
            <a:prstGeom prst="rect">
              <a:avLst/>
            </a:prstGeom>
            <a:solidFill>
              <a:schemeClr val="bg1"/>
            </a:solidFill>
          </p:spPr>
          <p:txBody>
            <a:bodyPr wrap="square" rtlCol="0">
              <a:spAutoFit/>
            </a:bodyPr>
            <a:lstStyle/>
            <a:p>
              <a:pPr>
                <a:buClr>
                  <a:schemeClr val="accent5">
                    <a:lumMod val="75000"/>
                  </a:schemeClr>
                </a:buClr>
              </a:pPr>
              <a:r>
                <a:rPr lang="en-ZA" dirty="0">
                  <a:solidFill>
                    <a:srgbClr val="B3081B"/>
                  </a:solidFill>
                  <a:latin typeface="Gill Sans"/>
                  <a:cs typeface="Gill Sans"/>
                </a:rPr>
                <a:t>3.1 Classification of infrastructure and community facilities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20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4500"/>
                            </p:stCondLst>
                            <p:childTnLst>
                              <p:par>
                                <p:cTn id="28" presetID="10"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20</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5" name="TextBox 14"/>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grpSp>
        <p:nvGrpSpPr>
          <p:cNvPr id="2" name="Group 1"/>
          <p:cNvGrpSpPr/>
          <p:nvPr/>
        </p:nvGrpSpPr>
        <p:grpSpPr>
          <a:xfrm>
            <a:off x="229637" y="859413"/>
            <a:ext cx="8590836" cy="3959783"/>
            <a:chOff x="229636" y="874032"/>
            <a:chExt cx="9860647" cy="3945164"/>
          </a:xfrm>
        </p:grpSpPr>
        <p:pic>
          <p:nvPicPr>
            <p:cNvPr id="17" name="Picture 16"/>
            <p:cNvPicPr>
              <a:picLocks noChangeAspect="1"/>
            </p:cNvPicPr>
            <p:nvPr/>
          </p:nvPicPr>
          <p:blipFill>
            <a:blip r:embed="rId5"/>
            <a:stretch>
              <a:fillRect/>
            </a:stretch>
          </p:blipFill>
          <p:spPr>
            <a:xfrm>
              <a:off x="229636" y="2124302"/>
              <a:ext cx="4335988" cy="2694894"/>
            </a:xfrm>
            <a:prstGeom prst="rect">
              <a:avLst/>
            </a:prstGeom>
          </p:spPr>
        </p:pic>
        <p:pic>
          <p:nvPicPr>
            <p:cNvPr id="18" name="Picture 17"/>
            <p:cNvPicPr>
              <a:picLocks noChangeAspect="1"/>
            </p:cNvPicPr>
            <p:nvPr/>
          </p:nvPicPr>
          <p:blipFill>
            <a:blip r:embed="rId6"/>
            <a:stretch>
              <a:fillRect/>
            </a:stretch>
          </p:blipFill>
          <p:spPr>
            <a:xfrm>
              <a:off x="5570807" y="1567908"/>
              <a:ext cx="4519476" cy="3224130"/>
            </a:xfrm>
            <a:prstGeom prst="rect">
              <a:avLst/>
            </a:prstGeom>
          </p:spPr>
        </p:pic>
        <p:sp>
          <p:nvSpPr>
            <p:cNvPr id="19" name="TextBox 18"/>
            <p:cNvSpPr txBox="1"/>
            <p:nvPr/>
          </p:nvSpPr>
          <p:spPr>
            <a:xfrm>
              <a:off x="251521" y="883078"/>
              <a:ext cx="1686984" cy="307777"/>
            </a:xfrm>
            <a:prstGeom prst="rect">
              <a:avLst/>
            </a:prstGeom>
            <a:noFill/>
          </p:spPr>
          <p:txBody>
            <a:bodyPr wrap="square" rtlCol="0">
              <a:spAutoFit/>
            </a:bodyPr>
            <a:lstStyle/>
            <a:p>
              <a:r>
                <a:rPr lang="en-ZA" sz="1400" b="1" dirty="0" smtClean="0"/>
                <a:t>RENEWAL</a:t>
              </a:r>
              <a:endParaRPr lang="en-ZA" sz="1400" b="1" dirty="0"/>
            </a:p>
          </p:txBody>
        </p:sp>
        <p:sp>
          <p:nvSpPr>
            <p:cNvPr id="20" name="TextBox 19"/>
            <p:cNvSpPr txBox="1"/>
            <p:nvPr/>
          </p:nvSpPr>
          <p:spPr>
            <a:xfrm>
              <a:off x="5588920" y="874032"/>
              <a:ext cx="3509544" cy="306641"/>
            </a:xfrm>
            <a:prstGeom prst="rect">
              <a:avLst/>
            </a:prstGeom>
            <a:noFill/>
          </p:spPr>
          <p:txBody>
            <a:bodyPr wrap="square" rtlCol="0">
              <a:spAutoFit/>
            </a:bodyPr>
            <a:lstStyle/>
            <a:p>
              <a:r>
                <a:rPr lang="en-ZA" sz="1400" b="1" dirty="0" smtClean="0"/>
                <a:t>RENEWAL &amp; UPGRADING</a:t>
              </a:r>
              <a:endParaRPr lang="en-ZA" sz="1400" b="1" dirty="0"/>
            </a:p>
          </p:txBody>
        </p:sp>
      </p:grpSp>
    </p:spTree>
    <p:extLst>
      <p:ext uri="{BB962C8B-B14F-4D97-AF65-F5344CB8AC3E}">
        <p14:creationId xmlns:p14="http://schemas.microsoft.com/office/powerpoint/2010/main" val="62771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21</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35496" y="548680"/>
            <a:ext cx="8821488" cy="4966103"/>
          </a:xfrm>
          <a:prstGeom prst="rect">
            <a:avLst/>
          </a:prstGeom>
        </p:spPr>
        <p:txBody>
          <a:bodyPr wrap="square">
            <a:spAutoFit/>
          </a:bodyPr>
          <a:lstStyle/>
          <a:p>
            <a:pPr>
              <a:lnSpc>
                <a:spcPct val="107000"/>
              </a:lnSpc>
              <a:spcAft>
                <a:spcPts val="0"/>
              </a:spcAft>
            </a:pPr>
            <a:r>
              <a:rPr lang="en-ZA" sz="1600" b="1" dirty="0" smtClean="0">
                <a:latin typeface="Calibri" panose="020F0502020204030204" pitchFamily="34" charset="0"/>
                <a:ea typeface="Calibri" panose="020F0502020204030204" pitchFamily="34" charset="0"/>
                <a:cs typeface="Times New Roman" panose="02020603050405020304" pitchFamily="18" charset="0"/>
              </a:rPr>
              <a:t>Rehabilitation or refurbishment – International definition:</a:t>
            </a:r>
          </a:p>
          <a:p>
            <a:pPr>
              <a:lnSpc>
                <a:spcPct val="107000"/>
              </a:lnSpc>
              <a:spcAft>
                <a:spcPts val="0"/>
              </a:spcAft>
            </a:pP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Works to rebuild or replace parts or components of an asset, to repair it to a required functional condition and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extend its life</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which may involve some modification.  It generally involves repairing the asset to a state where it is able to deliver its original intended level of service, without resorting to significant upgrading or renewal.</a:t>
            </a:r>
          </a:p>
          <a:p>
            <a:pPr>
              <a:lnSpc>
                <a:spcPct val="107000"/>
              </a:lnSpc>
              <a:spcAft>
                <a:spcPts val="0"/>
              </a:spcAft>
            </a:pP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Notes:</a:t>
            </a:r>
          </a:p>
          <a:p>
            <a:pPr marL="285750" indent="-285750">
              <a:lnSpc>
                <a:spcPct val="107000"/>
              </a:lnSpc>
              <a:spcAft>
                <a:spcPts val="0"/>
              </a:spcAft>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The rules of accounting dictate that since asset life is extended (assuming beyond the financial period in which that expenditure is incurred in), the expense must be capitalised.</a:t>
            </a:r>
          </a:p>
          <a:p>
            <a:pPr marL="285750" indent="-285750">
              <a:lnSpc>
                <a:spcPct val="107000"/>
              </a:lnSpc>
              <a:spcAft>
                <a:spcPts val="0"/>
              </a:spcAft>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Rehabilitation or refurbishment is an antiquated, contradictory term in that it states that “part or components of an asset”.  Since separately recognised components are registered as assets in their own right,  capital intervention of this nature constitutes renewals.  However, in the way the definition reads, if one ignores the portion of extension of asset life and use of the term “repair”, the intervention can be either of a capital nature or repairs, that is a form of maintenance that should be expensed.</a:t>
            </a:r>
          </a:p>
          <a:p>
            <a:pPr marL="285750" indent="-285750">
              <a:lnSpc>
                <a:spcPct val="107000"/>
              </a:lnSpc>
              <a:spcAft>
                <a:spcPts val="0"/>
              </a:spcAft>
              <a:buFont typeface="Arial" panose="020B0604020202020204" pitchFamily="34" charset="0"/>
              <a:buChar char="•"/>
            </a:pP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b="1" dirty="0" smtClean="0">
                <a:latin typeface="Calibri" panose="020F0502020204030204" pitchFamily="34" charset="0"/>
                <a:ea typeface="Calibri" panose="020F0502020204030204" pitchFamily="34" charset="0"/>
                <a:cs typeface="Times New Roman" panose="02020603050405020304" pitchFamily="18" charset="0"/>
              </a:rPr>
              <a:t>SCOA definition of rehabilitation and refurbishment</a:t>
            </a:r>
          </a:p>
          <a:p>
            <a:pPr>
              <a:lnSpc>
                <a:spcPct val="107000"/>
              </a:lnSpc>
              <a:spcAft>
                <a:spcPts val="0"/>
              </a:spcAft>
            </a:pPr>
            <a:r>
              <a:rPr lang="en-ZA" sz="14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Activities that are required due to neglect or unsatisfactory maintenance or degeneration of an asset</a:t>
            </a:r>
            <a:r>
              <a:rPr lang="en-ZA" sz="1400" dirty="0" smtClean="0">
                <a:latin typeface="Calibri" panose="020F0502020204030204" pitchFamily="34" charset="0"/>
                <a:ea typeface="Calibri" panose="020F0502020204030204" pitchFamily="34" charset="0"/>
                <a:cs typeface="Times New Roman" panose="02020603050405020304" pitchFamily="18" charset="0"/>
              </a:rPr>
              <a:t> </a:t>
            </a:r>
            <a:r>
              <a:rPr lang="en-ZA" sz="14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ZA"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SCOA Section 5, Clause </a:t>
            </a:r>
            <a:r>
              <a:rPr lang="en-ZA" sz="14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332, </a:t>
            </a:r>
            <a:r>
              <a:rPr lang="en-ZA"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pg. </a:t>
            </a:r>
            <a:r>
              <a:rPr lang="en-ZA" sz="1400"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127 and Clause 347, pg. 130.</a:t>
            </a:r>
          </a:p>
          <a:p>
            <a:pPr>
              <a:lnSpc>
                <a:spcPct val="107000"/>
              </a:lnSpc>
              <a:spcAft>
                <a:spcPts val="0"/>
              </a:spcAft>
            </a:pP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This is not an useful definition, as it neither specifies the nature of the asset lifecycle activity or intervention required to address the current undesired state of the asset nor the result of the rehabilitation effort to be undertaken.</a:t>
            </a:r>
          </a:p>
        </p:txBody>
      </p:sp>
    </p:spTree>
    <p:extLst>
      <p:ext uri="{BB962C8B-B14F-4D97-AF65-F5344CB8AC3E}">
        <p14:creationId xmlns:p14="http://schemas.microsoft.com/office/powerpoint/2010/main" val="115115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22</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468560" y="1798589"/>
            <a:ext cx="9036496" cy="4922886"/>
          </a:xfrm>
          <a:prstGeom prst="rect">
            <a:avLst/>
          </a:prstGeom>
        </p:spPr>
        <p:txBody>
          <a:bodyPr wrap="square">
            <a:spAutoFit/>
          </a:bodyPr>
          <a:lstStyle/>
          <a:p>
            <a:pPr>
              <a:lnSpc>
                <a:spcPct val="107000"/>
              </a:lnSpc>
              <a:spcAft>
                <a:spcPts val="0"/>
              </a:spcAft>
            </a:pPr>
            <a:r>
              <a:rPr lang="en-ZA"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SCOA clauses 335, 341 and 342 (Section 5, </a:t>
            </a:r>
            <a:r>
              <a:rPr lang="en-ZA" sz="1400" b="1"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pgs</a:t>
            </a:r>
            <a:r>
              <a:rPr lang="en-ZA"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128-129) attempt to clarify rehabilitation or refurbishment by providing more comprehensive explanations</a:t>
            </a:r>
            <a:r>
              <a:rPr lang="en-ZA" sz="1400" b="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Clause 335 – refers to rehabilitation in the context of existing infrastructure</a:t>
            </a:r>
          </a:p>
          <a:p>
            <a:pPr>
              <a:lnSpc>
                <a:spcPct val="107000"/>
              </a:lnSpc>
              <a:spcAft>
                <a:spcPts val="0"/>
              </a:spcAft>
            </a:pPr>
            <a:r>
              <a:rPr lang="en-Z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“Activities that are required due to neglect or unsatisfactory maintenance or degeneration of an asset.  The action implies that the asset is </a:t>
            </a:r>
            <a:r>
              <a:rPr lang="en-ZA" sz="14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restored to its original condition, enhancing the capacity </a:t>
            </a:r>
            <a:r>
              <a:rPr lang="en-Z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value of an existing asset that has become inoperative due to the deterioration of the asset.  The Budget Reporting Format refers to refurbishment/maintenance to an asset that will</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ZA" sz="14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restore</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en-ZA" sz="14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maintain the originally assessed future economic benefits </a:t>
            </a:r>
            <a:r>
              <a:rPr lang="en-ZA"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service potential that an entity can expect from an asset and is necessary for the planned life to be achieved.</a:t>
            </a:r>
          </a:p>
          <a:p>
            <a:pPr>
              <a:lnSpc>
                <a:spcPct val="107000"/>
              </a:lnSpc>
              <a:spcAft>
                <a:spcPts val="0"/>
              </a:spcAft>
            </a:pPr>
            <a:endParaRPr lang="en-ZA"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35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Notes:</a:t>
            </a:r>
          </a:p>
          <a:p>
            <a:pPr marL="285750" indent="-285750">
              <a:lnSpc>
                <a:spcPct val="107000"/>
              </a:lnSpc>
              <a:spcAft>
                <a:spcPts val="0"/>
              </a:spcAft>
              <a:buFont typeface="Arial" panose="020B0604020202020204" pitchFamily="34" charset="0"/>
              <a:buChar char="•"/>
            </a:pP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Refurbishment and maintenance should not be mixed in one definition.</a:t>
            </a:r>
          </a:p>
          <a:p>
            <a:pPr marL="285750" indent="-285750">
              <a:lnSpc>
                <a:spcPct val="107000"/>
              </a:lnSpc>
              <a:spcAft>
                <a:spcPts val="0"/>
              </a:spcAft>
              <a:buFont typeface="Arial" panose="020B0604020202020204" pitchFamily="34" charset="0"/>
              <a:buChar char="•"/>
            </a:pP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definition is either internally inconsistent, or an inappropriate reference was made to the Budget Reporting Format, or that latter Format is incorrect, or both are out of kilter, since:</a:t>
            </a:r>
          </a:p>
          <a:p>
            <a:pPr marL="742950" lvl="1" indent="-285750">
              <a:lnSpc>
                <a:spcPct val="107000"/>
              </a:lnSpc>
              <a:buFont typeface="Arial" panose="020B0604020202020204" pitchFamily="34" charset="0"/>
              <a:buChar char="•"/>
            </a:pP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“Restoring an asset to its original condition” implies renewal, that focusses on asset condition and life.</a:t>
            </a:r>
          </a:p>
          <a:p>
            <a:pPr marL="742950" lvl="1" indent="-285750">
              <a:lnSpc>
                <a:spcPct val="107000"/>
              </a:lnSpc>
              <a:buFont typeface="Arial" panose="020B0604020202020204" pitchFamily="34" charset="0"/>
              <a:buChar char="•"/>
            </a:pP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“Enhancing the capacity” of the asset is neither rehabilitation/refurbishment nor renewals, and is not in and of itself an appropriate response to “neglect or unsatisfactory maintenance or degeneration of an asset” – enhancement involves improving the capacity and/or effectiveness of the asset beyond its original intended purpose (Clause 340, </a:t>
            </a:r>
            <a:r>
              <a:rPr lang="en-ZA" sz="135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pg</a:t>
            </a: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129).</a:t>
            </a:r>
          </a:p>
          <a:p>
            <a:pPr marL="742950" lvl="1" indent="-285750">
              <a:lnSpc>
                <a:spcPct val="107000"/>
              </a:lnSpc>
              <a:buFont typeface="Arial" panose="020B0604020202020204" pitchFamily="34" charset="0"/>
              <a:buChar char="•"/>
            </a:pPr>
            <a:r>
              <a:rPr lang="en-ZA" sz="135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Budget Reporting Format limits refurbishment to maintaining the originally assessed future economic benefits, which equates to restoring the asset to its original condition, which is renewal, but not upgrading.</a:t>
            </a:r>
          </a:p>
        </p:txBody>
      </p:sp>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61221" y="584775"/>
            <a:ext cx="8975276" cy="4998997"/>
          </a:xfrm>
          <a:prstGeom prst="rect">
            <a:avLst/>
          </a:prstGeom>
        </p:spPr>
        <p:txBody>
          <a:bodyPr wrap="square">
            <a:spAutoFit/>
          </a:bodyPr>
          <a:lstStyle/>
          <a:p>
            <a:pPr>
              <a:lnSpc>
                <a:spcPct val="107000"/>
              </a:lnSpc>
              <a:spcAft>
                <a:spcPts val="0"/>
              </a:spcAft>
            </a:pPr>
            <a:r>
              <a:rPr lang="en-ZA" sz="1600" b="1" dirty="0" smtClean="0">
                <a:latin typeface="Calibri" panose="020F0502020204030204" pitchFamily="34" charset="0"/>
                <a:ea typeface="Calibri" panose="020F0502020204030204" pitchFamily="34" charset="0"/>
                <a:cs typeface="Times New Roman" panose="02020603050405020304" pitchFamily="18" charset="0"/>
              </a:rPr>
              <a:t>SCOA clauses 335, 341 and 342 (Section 5, </a:t>
            </a:r>
            <a:r>
              <a:rPr lang="en-ZA" sz="1600" b="1" dirty="0" err="1" smtClean="0">
                <a:latin typeface="Calibri" panose="020F0502020204030204" pitchFamily="34" charset="0"/>
                <a:ea typeface="Calibri" panose="020F0502020204030204" pitchFamily="34" charset="0"/>
                <a:cs typeface="Times New Roman" panose="02020603050405020304" pitchFamily="18" charset="0"/>
              </a:rPr>
              <a:t>pgs</a:t>
            </a:r>
            <a:r>
              <a:rPr lang="en-ZA" sz="1600" b="1" dirty="0" smtClean="0">
                <a:latin typeface="Calibri" panose="020F0502020204030204" pitchFamily="34" charset="0"/>
                <a:ea typeface="Calibri" panose="020F0502020204030204" pitchFamily="34" charset="0"/>
                <a:cs typeface="Times New Roman" panose="02020603050405020304" pitchFamily="18" charset="0"/>
              </a:rPr>
              <a:t> 128-129) attempt to clarify rehabilitation or refurbishment by providing more comprehensive explanations:</a:t>
            </a:r>
          </a:p>
          <a:p>
            <a:pPr>
              <a:lnSpc>
                <a:spcPct val="107000"/>
              </a:lnSpc>
              <a:spcAft>
                <a:spcPts val="0"/>
              </a:spcAft>
            </a:pPr>
            <a:endParaRPr lang="en-ZA" sz="8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400" b="1" dirty="0" smtClean="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Clause 335 – refers to rehabilitation in the context of existing infrastructure</a:t>
            </a:r>
          </a:p>
          <a:p>
            <a:pPr>
              <a:lnSpc>
                <a:spcPct val="107000"/>
              </a:lnSpc>
              <a:spcAft>
                <a:spcPts val="0"/>
              </a:spcAft>
            </a:pP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“Activities that are required due to neglect or unsatisfactory maintenance or degeneration of an asset.  The action implies that the asset is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restored to its original condition, enhancing the capacity </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and value of an existing asset that has become inoperative due to the deterioration of the asset.  The Budget Reporting Format refers to refurbishment/maintenance to an asset that will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restore</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or </a:t>
            </a:r>
            <a:r>
              <a:rPr lang="en-ZA" sz="1400"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maintain the originally assessed future economic benefits </a:t>
            </a:r>
            <a:r>
              <a:rPr lang="en-ZA" sz="1400" dirty="0" smtClean="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or service potential that an entity can expect from an asset and is necessary for the planned life to be achieved.</a:t>
            </a:r>
          </a:p>
          <a:p>
            <a:pPr>
              <a:lnSpc>
                <a:spcPct val="107000"/>
              </a:lnSpc>
              <a:spcAft>
                <a:spcPts val="0"/>
              </a:spcAft>
            </a:pPr>
            <a:endParaRPr lang="en-ZA"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600" b="1" dirty="0" smtClean="0">
                <a:effectLst/>
                <a:latin typeface="Calibri" panose="020F0502020204030204" pitchFamily="34" charset="0"/>
                <a:ea typeface="Calibri" panose="020F0502020204030204" pitchFamily="34" charset="0"/>
                <a:cs typeface="Times New Roman" panose="02020603050405020304" pitchFamily="18" charset="0"/>
              </a:rPr>
              <a:t>Notes:</a:t>
            </a:r>
          </a:p>
          <a:p>
            <a:pPr marL="285750" indent="-285750">
              <a:lnSpc>
                <a:spcPct val="107000"/>
              </a:lnSpc>
              <a:spcAft>
                <a:spcPts val="0"/>
              </a:spcAft>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Refurbishment and maintenance should not be mixed in one definition.</a:t>
            </a:r>
          </a:p>
          <a:p>
            <a:pPr marL="285750" indent="-285750">
              <a:lnSpc>
                <a:spcPct val="107000"/>
              </a:lnSpc>
              <a:spcAft>
                <a:spcPts val="0"/>
              </a:spcAft>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The definition is either internally inconsistent, or an inappropriate reference was made to the Budget Reporting Format, or that latter Format is incorrect, or both are out of kilter, since:</a:t>
            </a:r>
          </a:p>
          <a:p>
            <a:pPr marL="742950" lvl="1" indent="-285750">
              <a:lnSpc>
                <a:spcPct val="107000"/>
              </a:lnSpc>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“Restoring an asset to its original condition” implies renewal, that focusses on asset condition and life.</a:t>
            </a:r>
          </a:p>
          <a:p>
            <a:pPr marL="742950" lvl="1" indent="-285750">
              <a:lnSpc>
                <a:spcPct val="107000"/>
              </a:lnSpc>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“Enhancing the capacity” of the asset is neither rehabilitation/refurbishment nor renewals, and is not in and of itself an appropriate response to “neglect or unsatisfactory maintenance or degeneration of an asset” – enhancement involves improving the capacity and/or effectiveness of the asset beyond its original intended purpose (Clause 340, </a:t>
            </a:r>
            <a:r>
              <a:rPr lang="en-ZA" sz="1400" dirty="0" err="1" smtClean="0">
                <a:latin typeface="Calibri" panose="020F0502020204030204" pitchFamily="34" charset="0"/>
                <a:ea typeface="Calibri" panose="020F0502020204030204" pitchFamily="34" charset="0"/>
                <a:cs typeface="Times New Roman" panose="02020603050405020304" pitchFamily="18" charset="0"/>
              </a:rPr>
              <a:t>pg</a:t>
            </a:r>
            <a:r>
              <a:rPr lang="en-ZA" sz="1400" dirty="0" smtClean="0">
                <a:latin typeface="Calibri" panose="020F0502020204030204" pitchFamily="34" charset="0"/>
                <a:ea typeface="Calibri" panose="020F0502020204030204" pitchFamily="34" charset="0"/>
                <a:cs typeface="Times New Roman" panose="02020603050405020304" pitchFamily="18" charset="0"/>
              </a:rPr>
              <a:t> 129).</a:t>
            </a:r>
          </a:p>
          <a:p>
            <a:pPr marL="742950" lvl="1" indent="-285750">
              <a:lnSpc>
                <a:spcPct val="107000"/>
              </a:lnSpc>
              <a:buFont typeface="Arial" panose="020B0604020202020204" pitchFamily="34" charset="0"/>
              <a:buChar char="•"/>
            </a:pPr>
            <a:r>
              <a:rPr lang="en-ZA" sz="1400" dirty="0" smtClean="0">
                <a:latin typeface="Calibri" panose="020F0502020204030204" pitchFamily="34" charset="0"/>
                <a:ea typeface="Calibri" panose="020F0502020204030204" pitchFamily="34" charset="0"/>
                <a:cs typeface="Times New Roman" panose="02020603050405020304" pitchFamily="18" charset="0"/>
              </a:rPr>
              <a:t>The Budget Reporting Format limits refurbishment to maintaining the originally assessed future economic benefits, which equates to restoring the asset to its original condition, which is renewal, but not upgrading.</a:t>
            </a:r>
          </a:p>
        </p:txBody>
      </p:sp>
    </p:spTree>
    <p:extLst>
      <p:ext uri="{BB962C8B-B14F-4D97-AF65-F5344CB8AC3E}">
        <p14:creationId xmlns:p14="http://schemas.microsoft.com/office/powerpoint/2010/main" val="98662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23</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2" name="Rectangle 11"/>
          <p:cNvSpPr/>
          <p:nvPr/>
        </p:nvSpPr>
        <p:spPr>
          <a:xfrm>
            <a:off x="58020" y="404664"/>
            <a:ext cx="8978476" cy="4108817"/>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A</a:t>
            </a:r>
            <a:endParaRPr lang="en-GB" sz="1600" b="1" dirty="0" smtClean="0">
              <a:solidFill>
                <a:srgbClr val="B3081B"/>
              </a:solidFill>
              <a:effectLst/>
              <a:ea typeface="Calibri" panose="020F0502020204030204" pitchFamily="34" charset="0"/>
              <a:cs typeface="Times New Roman" panose="02020603050405020304" pitchFamily="18" charset="0"/>
            </a:endParaRPr>
          </a:p>
          <a:p>
            <a:pPr algn="just">
              <a:lnSpc>
                <a:spcPct val="150000"/>
              </a:lnSpc>
              <a:spcAft>
                <a:spcPts val="0"/>
              </a:spcAft>
            </a:pPr>
            <a:r>
              <a:rPr lang="en-GB" sz="1600" b="1" dirty="0" smtClean="0">
                <a:effectLst/>
                <a:ea typeface="Calibri" panose="020F0502020204030204" pitchFamily="34" charset="0"/>
                <a:cs typeface="Times New Roman" panose="02020603050405020304" pitchFamily="18" charset="0"/>
              </a:rPr>
              <a:t>Asset </a:t>
            </a:r>
            <a:endParaRPr lang="en-ZA" sz="16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400" dirty="0" smtClean="0">
                <a:effectLst/>
                <a:ea typeface="Calibri" panose="020F0502020204030204" pitchFamily="34" charset="0"/>
                <a:cs typeface="Times New Roman" panose="02020603050405020304" pitchFamily="18" charset="0"/>
              </a:rPr>
              <a:t>A resource owned or controlled by an entity as a result of past events and from which future economic benefits or service potential are expected to flow to the entity.</a:t>
            </a:r>
            <a:endParaRPr lang="en-ZA" sz="14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400" dirty="0" smtClean="0">
                <a:effectLst/>
                <a:ea typeface="Calibri" panose="020F0502020204030204" pitchFamily="34" charset="0"/>
                <a:cs typeface="Times New Roman" panose="02020603050405020304" pitchFamily="18" charset="0"/>
              </a:rPr>
              <a:t> </a:t>
            </a:r>
            <a:endParaRPr lang="en-ZA" sz="14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600" b="1" dirty="0" smtClean="0">
                <a:effectLst/>
                <a:ea typeface="Calibri" panose="020F0502020204030204" pitchFamily="34" charset="0"/>
                <a:cs typeface="Times New Roman" panose="02020603050405020304" pitchFamily="18" charset="0"/>
              </a:rPr>
              <a:t>Asset hierarchy</a:t>
            </a:r>
            <a:endParaRPr lang="en-ZA" sz="16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400" dirty="0" smtClean="0">
                <a:effectLst/>
                <a:ea typeface="Calibri" panose="020F0502020204030204" pitchFamily="34" charset="0"/>
                <a:cs typeface="Times New Roman" panose="02020603050405020304" pitchFamily="18" charset="0"/>
              </a:rPr>
              <a:t>A framework for segmenting an asset base into appropriate classifications. The asset hierarchy can be based on asset function; asset type or a combination of the two.</a:t>
            </a:r>
            <a:endParaRPr lang="en-ZA" sz="14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600" dirty="0" smtClean="0">
                <a:effectLst/>
                <a:ea typeface="Calibri" panose="020F0502020204030204" pitchFamily="34" charset="0"/>
                <a:cs typeface="Times New Roman" panose="02020603050405020304" pitchFamily="18" charset="0"/>
              </a:rPr>
              <a:t> </a:t>
            </a:r>
            <a:endParaRPr lang="en-ZA" sz="16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600" b="1" dirty="0" smtClean="0">
                <a:effectLst/>
                <a:ea typeface="Calibri" panose="020F0502020204030204" pitchFamily="34" charset="0"/>
                <a:cs typeface="Times New Roman" panose="02020603050405020304" pitchFamily="18" charset="0"/>
              </a:rPr>
              <a:t>Asset life</a:t>
            </a:r>
            <a:endParaRPr lang="en-ZA" sz="1600" dirty="0" smtClean="0">
              <a:effectLst/>
              <a:ea typeface="Calibri" panose="020F0502020204030204" pitchFamily="34" charset="0"/>
              <a:cs typeface="Times New Roman" panose="02020603050405020304" pitchFamily="18" charset="0"/>
            </a:endParaRPr>
          </a:p>
          <a:p>
            <a:pPr algn="just">
              <a:lnSpc>
                <a:spcPct val="150000"/>
              </a:lnSpc>
              <a:spcAft>
                <a:spcPts val="0"/>
              </a:spcAft>
            </a:pPr>
            <a:r>
              <a:rPr lang="en-GB" sz="1400" dirty="0" smtClean="0">
                <a:effectLst/>
                <a:ea typeface="Calibri" panose="020F0502020204030204" pitchFamily="34" charset="0"/>
                <a:cs typeface="Times New Roman" panose="02020603050405020304" pitchFamily="18" charset="0"/>
              </a:rPr>
              <a:t>Period from asset creation to asset end-of-life.</a:t>
            </a:r>
            <a:endParaRPr lang="en-Z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553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24</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35496" y="404664"/>
            <a:ext cx="9107488" cy="5262979"/>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A - C</a:t>
            </a:r>
          </a:p>
          <a:p>
            <a:r>
              <a:rPr lang="en-GB" sz="1600" b="1" dirty="0"/>
              <a:t>Asset register</a:t>
            </a:r>
            <a:endParaRPr lang="en-ZA" sz="1600" dirty="0"/>
          </a:p>
          <a:p>
            <a:r>
              <a:rPr lang="en-GB" sz="1400" dirty="0"/>
              <a:t>A record of asset information considered worthy of separate identification for both asset accounting and management purposes including inventory, historical, financial, condition and construction, technical and financial information about each. </a:t>
            </a:r>
            <a:endParaRPr lang="en-ZA" sz="1400" dirty="0"/>
          </a:p>
          <a:p>
            <a:r>
              <a:rPr lang="en-GB" sz="1400" b="1" i="1" dirty="0"/>
              <a:t> </a:t>
            </a:r>
            <a:endParaRPr lang="en-ZA" sz="1400" dirty="0"/>
          </a:p>
          <a:p>
            <a:r>
              <a:rPr lang="en-GB" sz="1400" b="1" i="1" dirty="0"/>
              <a:t>Note:</a:t>
            </a:r>
            <a:r>
              <a:rPr lang="en-GB" sz="1400" i="1" dirty="0"/>
              <a:t>	The unit of account in an asset register is a component (see definition of a component</a:t>
            </a:r>
            <a:r>
              <a:rPr lang="en-GB" sz="1400" i="1" dirty="0" smtClean="0"/>
              <a:t>).</a:t>
            </a:r>
          </a:p>
          <a:p>
            <a:endParaRPr lang="en-GB" sz="1400" i="1" dirty="0"/>
          </a:p>
          <a:p>
            <a:endParaRPr lang="en-GB" sz="1400" i="1" dirty="0" smtClean="0"/>
          </a:p>
          <a:p>
            <a:r>
              <a:rPr lang="en-ZA" sz="1600" b="1" dirty="0" smtClean="0"/>
              <a:t>Capacity</a:t>
            </a:r>
          </a:p>
          <a:p>
            <a:r>
              <a:rPr lang="en-ZA" sz="1400" dirty="0" smtClean="0"/>
              <a:t>Maximum output that can be produced or delivered using existing network or infrastructure.</a:t>
            </a:r>
          </a:p>
          <a:p>
            <a:endParaRPr lang="en-ZA" sz="1600" dirty="0"/>
          </a:p>
          <a:p>
            <a:r>
              <a:rPr lang="en-GB" sz="1600" b="1" dirty="0"/>
              <a:t>Capital expenditure</a:t>
            </a:r>
            <a:endParaRPr lang="en-ZA" sz="1600" dirty="0"/>
          </a:p>
          <a:p>
            <a:r>
              <a:rPr lang="en-GB" sz="1400" dirty="0"/>
              <a:t>Expenditure used to create new assets, increase the capacity of existing assets beyond their original design capacity or service potential, or to returns the service potential of the asset or expected useful life of the asset to that which it had originally. CAPEX increases the value of capital asset stock.</a:t>
            </a:r>
            <a:endParaRPr lang="en-ZA" sz="1400" dirty="0"/>
          </a:p>
          <a:p>
            <a:endParaRPr lang="en-ZA" sz="1400" dirty="0" smtClean="0"/>
          </a:p>
          <a:p>
            <a:r>
              <a:rPr lang="en-GB" sz="1600" b="1" dirty="0"/>
              <a:t>Capital upgrading </a:t>
            </a:r>
            <a:endParaRPr lang="en-ZA" sz="1600" dirty="0"/>
          </a:p>
          <a:p>
            <a:r>
              <a:rPr lang="en-GB" sz="1400" dirty="0"/>
              <a:t>Enhances the service potential of the asset or the economic benefits that can be obtained from use of the asset and may also increase the life of the asset beyond that initially expected.  </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092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25</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27236" y="404664"/>
            <a:ext cx="8937252" cy="5355312"/>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C - D</a:t>
            </a:r>
          </a:p>
          <a:p>
            <a:r>
              <a:rPr lang="en-GB" sz="1600" b="1" dirty="0"/>
              <a:t>Component (IIMM)</a:t>
            </a:r>
            <a:endParaRPr lang="en-ZA" sz="1600" dirty="0"/>
          </a:p>
          <a:p>
            <a:r>
              <a:rPr lang="en-GB" sz="1400" dirty="0"/>
              <a:t>A component</a:t>
            </a:r>
            <a:r>
              <a:rPr lang="en-GB" sz="1400" i="1" baseline="30000" dirty="0"/>
              <a:t> (Note 1)</a:t>
            </a:r>
            <a:r>
              <a:rPr lang="en-GB" sz="1400" dirty="0"/>
              <a:t> is a specific part of a complex item</a:t>
            </a:r>
            <a:r>
              <a:rPr lang="en-GB" sz="1400" i="1" baseline="30000" dirty="0"/>
              <a:t> (Note 2)</a:t>
            </a:r>
            <a:r>
              <a:rPr lang="en-GB" sz="1400" dirty="0"/>
              <a:t> that has independent physical or functional identity and specific attributes such as different life expectancy, maintenance and renewal requirements and regimes, risk or criticality.</a:t>
            </a:r>
            <a:endParaRPr lang="en-ZA" sz="1400" dirty="0"/>
          </a:p>
          <a:p>
            <a:r>
              <a:rPr lang="en-GB" sz="1400" dirty="0"/>
              <a:t> </a:t>
            </a:r>
            <a:endParaRPr lang="en-ZA" sz="1400" dirty="0"/>
          </a:p>
          <a:p>
            <a:r>
              <a:rPr lang="en-GB" sz="1400" b="1" i="1" dirty="0"/>
              <a:t>Note 1:</a:t>
            </a:r>
            <a:r>
              <a:rPr lang="en-GB" sz="1400" dirty="0"/>
              <a:t>	</a:t>
            </a:r>
            <a:r>
              <a:rPr lang="en-GB" sz="1400" i="1" dirty="0"/>
              <a:t>A component is separately recognised and measured (valued) in the organisation's asset register as an unique asset record, in </a:t>
            </a:r>
            <a:r>
              <a:rPr lang="en-GB" sz="1400" i="1" dirty="0" smtClean="0"/>
              <a:t>	accordance </a:t>
            </a:r>
            <a:r>
              <a:rPr lang="en-GB" sz="1400" i="1" dirty="0"/>
              <a:t>with the requirements of GRAP 17 to componentise assets.</a:t>
            </a:r>
            <a:endParaRPr lang="en-ZA" sz="1400" dirty="0"/>
          </a:p>
          <a:p>
            <a:r>
              <a:rPr lang="en-GB" sz="1400" b="1" i="1" dirty="0"/>
              <a:t>Note 2:	</a:t>
            </a:r>
            <a:r>
              <a:rPr lang="en-GB" sz="1400" i="1" dirty="0"/>
              <a:t>A complex item is one that can be disaggregated into significant components. Infrastructure and buildings are considered complex </a:t>
            </a:r>
            <a:r>
              <a:rPr lang="en-GB" sz="1400" i="1" dirty="0" smtClean="0"/>
              <a:t>	items</a:t>
            </a:r>
            <a:r>
              <a:rPr lang="en-GB" sz="1400" i="1" dirty="0"/>
              <a:t>.</a:t>
            </a:r>
            <a:endParaRPr lang="en-ZA" sz="1400" dirty="0"/>
          </a:p>
          <a:p>
            <a:pPr algn="just">
              <a:lnSpc>
                <a:spcPct val="150000"/>
              </a:lnSpc>
              <a:spcAft>
                <a:spcPts val="0"/>
              </a:spcAft>
            </a:pPr>
            <a:endParaRPr lang="en-GB" sz="1200" b="1" dirty="0" smtClean="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Condition (IIMM)</a:t>
            </a:r>
            <a:endParaRPr lang="en-ZA" sz="1600" dirty="0"/>
          </a:p>
          <a:p>
            <a:r>
              <a:rPr lang="en-GB" sz="1400" dirty="0"/>
              <a:t>The physical state of the asset.</a:t>
            </a:r>
            <a:endParaRPr lang="en-ZA" sz="1400" dirty="0"/>
          </a:p>
          <a:p>
            <a:pPr algn="just">
              <a:lnSpc>
                <a:spcPct val="150000"/>
              </a:lnSpc>
              <a:spcAft>
                <a:spcPts val="0"/>
              </a:spcAft>
            </a:pPr>
            <a:endParaRPr lang="en-GB" sz="1200" b="1" dirty="0" smtClean="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Corrective maintenance</a:t>
            </a:r>
            <a:endParaRPr lang="en-ZA" sz="1600" dirty="0"/>
          </a:p>
          <a:p>
            <a:r>
              <a:rPr lang="en-GB" sz="1400" dirty="0"/>
              <a:t>Maintenance carried out after a failure has occurred and intended to restore an item to a state in which it can perform its required function. Corrective maintenance can be planned or unplanned. </a:t>
            </a:r>
            <a:endParaRPr lang="en-GB" sz="1400" dirty="0" smtClean="0"/>
          </a:p>
          <a:p>
            <a:endParaRPr lang="en-GB" sz="1200" b="1" dirty="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Decommissioning (IIMM)</a:t>
            </a:r>
            <a:endParaRPr lang="en-ZA" sz="1600" dirty="0"/>
          </a:p>
          <a:p>
            <a:r>
              <a:rPr lang="en-GB" sz="1400" dirty="0"/>
              <a:t>Actions required to take an asset out of service</a:t>
            </a:r>
            <a:r>
              <a:rPr lang="en-GB" sz="1600" dirty="0"/>
              <a:t>.</a:t>
            </a:r>
            <a:endParaRPr lang="en-ZA" sz="1600" dirty="0"/>
          </a:p>
          <a:p>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68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26</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34480" y="404664"/>
            <a:ext cx="9002016" cy="4785926"/>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D – F</a:t>
            </a:r>
          </a:p>
          <a:p>
            <a:r>
              <a:rPr lang="en-GB" sz="1600" b="1" dirty="0"/>
              <a:t>Deferred Maintenance</a:t>
            </a:r>
            <a:endParaRPr lang="en-ZA" sz="1600" dirty="0"/>
          </a:p>
          <a:p>
            <a:r>
              <a:rPr lang="en-GB" sz="1600" dirty="0"/>
              <a:t>The </a:t>
            </a:r>
            <a:r>
              <a:rPr lang="en-GB" sz="1400" dirty="0"/>
              <a:t>portion of planned maintenance work necessary to maintain the service potential of an asset that has not been undertaken in the period in which such work was scheduled to be undertaken.</a:t>
            </a:r>
            <a:endParaRPr lang="en-ZA" sz="1400" dirty="0"/>
          </a:p>
          <a:p>
            <a:pPr algn="just">
              <a:lnSpc>
                <a:spcPct val="150000"/>
              </a:lnSpc>
              <a:spcAft>
                <a:spcPts val="0"/>
              </a:spcAft>
            </a:pPr>
            <a:endParaRPr lang="en-GB" sz="1200" b="1" dirty="0" smtClean="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Disposal (IIMM)</a:t>
            </a:r>
            <a:endParaRPr lang="en-ZA" sz="1600" dirty="0"/>
          </a:p>
          <a:p>
            <a:r>
              <a:rPr lang="en-GB" sz="1400" dirty="0"/>
              <a:t>Actions necessary to decommission and dispose of assets that are no longer required.</a:t>
            </a:r>
            <a:endParaRPr lang="en-ZA" sz="1400" dirty="0"/>
          </a:p>
          <a:p>
            <a:r>
              <a:rPr lang="en-GB" sz="1400" b="1" dirty="0"/>
              <a:t> </a:t>
            </a:r>
            <a:endParaRPr lang="en-ZA" sz="1400" dirty="0"/>
          </a:p>
          <a:p>
            <a:r>
              <a:rPr lang="en-GB" sz="1600" b="1" dirty="0"/>
              <a:t>Economic life (IIMM)</a:t>
            </a:r>
            <a:endParaRPr lang="en-ZA" sz="1600" dirty="0"/>
          </a:p>
          <a:p>
            <a:r>
              <a:rPr lang="en-GB" sz="1400" dirty="0"/>
              <a:t>The period from the acquisition of the asset to the time when the asset, while physically able to provide a service, ceases to be the lowest cost alternative to satisfy a particular level of service. The economic life is at the maximum when equal to the physical life, however obsolescence will often ensure that the economic life is less than the physical life.</a:t>
            </a:r>
            <a:endParaRPr lang="en-ZA" sz="1400" dirty="0"/>
          </a:p>
          <a:p>
            <a:pPr algn="just">
              <a:lnSpc>
                <a:spcPct val="150000"/>
              </a:lnSpc>
              <a:spcAft>
                <a:spcPts val="0"/>
              </a:spcAft>
            </a:pPr>
            <a:endParaRPr lang="en-GB" sz="1400" b="1" dirty="0" smtClean="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Facility (IIMM)</a:t>
            </a:r>
            <a:endParaRPr lang="en-ZA" sz="1600" dirty="0"/>
          </a:p>
          <a:p>
            <a:r>
              <a:rPr lang="en-GB" sz="1400" dirty="0"/>
              <a:t>A complex comprising many assets (e.g. a hospital, water treatment plant, recreation complex, etc.) which represents a single management unit for financial, operational, maintenance or other purposes.</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62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27</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35496" y="404664"/>
            <a:ext cx="9001000" cy="4693593"/>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L</a:t>
            </a:r>
          </a:p>
          <a:p>
            <a:r>
              <a:rPr lang="en-GB" sz="1600" b="1" dirty="0"/>
              <a:t>Life (LGIAMG)</a:t>
            </a:r>
            <a:endParaRPr lang="en-ZA" sz="1600" dirty="0"/>
          </a:p>
          <a:p>
            <a:r>
              <a:rPr lang="en-GB" sz="1400" dirty="0"/>
              <a:t>A measure of the anticipated life of an asset or component; such as time, number of cycles, distance intervals etc.</a:t>
            </a:r>
            <a:endParaRPr lang="en-ZA" sz="1400" dirty="0"/>
          </a:p>
          <a:p>
            <a:pPr algn="just">
              <a:lnSpc>
                <a:spcPct val="150000"/>
              </a:lnSpc>
              <a:spcAft>
                <a:spcPts val="0"/>
              </a:spcAft>
            </a:pPr>
            <a:endParaRPr lang="en-GB" sz="1400" b="1" dirty="0" smtClean="0">
              <a:solidFill>
                <a:schemeClr val="accent5">
                  <a:lumMod val="75000"/>
                </a:schemeClr>
              </a:solidFill>
              <a:effectLst/>
              <a:ea typeface="Calibri" panose="020F0502020204030204" pitchFamily="34" charset="0"/>
              <a:cs typeface="Times New Roman" panose="02020603050405020304" pitchFamily="18" charset="0"/>
            </a:endParaRPr>
          </a:p>
          <a:p>
            <a:r>
              <a:rPr lang="en-GB" sz="1600" b="1" dirty="0"/>
              <a:t>Infrastructure assets (LGIAMG)</a:t>
            </a:r>
            <a:endParaRPr lang="en-ZA" sz="1600" dirty="0"/>
          </a:p>
          <a:p>
            <a:r>
              <a:rPr lang="en-GB" sz="1400" dirty="0"/>
              <a:t>Stationary systems forming a network and serving whole communities, where the system as a whole is intended to be maintained indefinitely at a particular level of service potential by the continuing replacement and refurbishment of its components. </a:t>
            </a:r>
            <a:endParaRPr lang="en-ZA" sz="1400" dirty="0"/>
          </a:p>
          <a:p>
            <a:r>
              <a:rPr lang="en-GB" sz="1400" b="1" dirty="0"/>
              <a:t>  </a:t>
            </a:r>
            <a:endParaRPr lang="en-ZA" sz="1400" dirty="0"/>
          </a:p>
          <a:p>
            <a:r>
              <a:rPr lang="en-GB" sz="1600" b="1" dirty="0"/>
              <a:t>Level of service (IIMM)</a:t>
            </a:r>
            <a:endParaRPr lang="en-ZA" sz="1600" dirty="0"/>
          </a:p>
          <a:p>
            <a:r>
              <a:rPr lang="en-GB" sz="1400" dirty="0"/>
              <a:t>Levels of service statements describe the outputs or objectives an organisation or activity intends to deliver to customers.</a:t>
            </a:r>
            <a:endParaRPr lang="en-ZA" sz="1400" dirty="0"/>
          </a:p>
          <a:p>
            <a:r>
              <a:rPr lang="en-GB" sz="1400" dirty="0"/>
              <a:t> </a:t>
            </a:r>
            <a:endParaRPr lang="en-ZA" sz="1400" dirty="0"/>
          </a:p>
          <a:p>
            <a:r>
              <a:rPr lang="en-GB" sz="1600" b="1" dirty="0" smtClean="0"/>
              <a:t>Lifecycle </a:t>
            </a:r>
            <a:r>
              <a:rPr lang="en-GB" sz="1600" b="1" dirty="0"/>
              <a:t>(IIMM)</a:t>
            </a:r>
            <a:endParaRPr lang="en-ZA" sz="1600" dirty="0"/>
          </a:p>
          <a:p>
            <a:r>
              <a:rPr lang="en-GB" sz="1400" dirty="0"/>
              <a:t>The time interval that commences with the identification of the need for an asset and terminates with the decommissioning of the asset or any liabilities thereafter.</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20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28</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15032" y="404664"/>
            <a:ext cx="9127952" cy="5170646"/>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M</a:t>
            </a:r>
          </a:p>
          <a:p>
            <a:r>
              <a:rPr lang="en-GB" sz="1600" b="1" dirty="0"/>
              <a:t>Maintenance</a:t>
            </a:r>
            <a:endParaRPr lang="en-ZA" sz="1600" dirty="0"/>
          </a:p>
          <a:p>
            <a:r>
              <a:rPr lang="en-GB" sz="1400" dirty="0"/>
              <a:t>All actions, planned and unplanned, intended to ensure that an asset performs a required function to a specific performance standard(s) over its expected useful life by keeping it in as near as practicable to its original condition, including regular recurring activities to keep the asset operating, but specifically excluding renewal.  </a:t>
            </a:r>
            <a:endParaRPr lang="en-ZA" sz="1400" dirty="0"/>
          </a:p>
          <a:p>
            <a:r>
              <a:rPr lang="en-GB" sz="1400" dirty="0"/>
              <a:t> </a:t>
            </a:r>
            <a:endParaRPr lang="en-ZA" sz="1400" dirty="0"/>
          </a:p>
          <a:p>
            <a:r>
              <a:rPr lang="en-GB" sz="1400" b="1" i="1" dirty="0"/>
              <a:t>Note:	</a:t>
            </a:r>
            <a:r>
              <a:rPr lang="en-GB" sz="1400" i="1" dirty="0"/>
              <a:t>Maintenance</a:t>
            </a:r>
            <a:r>
              <a:rPr lang="en-GB" sz="1400" b="1" i="1" dirty="0"/>
              <a:t> </a:t>
            </a:r>
            <a:r>
              <a:rPr lang="en-GB" sz="1400" i="1" dirty="0"/>
              <a:t>also specifically excludes restoring the condition or performance of an asset following a recognised impairment </a:t>
            </a:r>
            <a:r>
              <a:rPr lang="en-GB" sz="1400" i="1" dirty="0" smtClean="0"/>
              <a:t>	event</a:t>
            </a:r>
            <a:r>
              <a:rPr lang="en-GB" sz="1400" i="1" dirty="0"/>
              <a:t>, which would be classified as either renewal or upgrading, depending on the circumstances.  </a:t>
            </a:r>
            <a:endParaRPr lang="en-ZA" sz="1400" dirty="0"/>
          </a:p>
          <a:p>
            <a:r>
              <a:rPr lang="en-GB" sz="1400" b="1" dirty="0"/>
              <a:t> </a:t>
            </a:r>
            <a:endParaRPr lang="en-ZA" sz="1400" dirty="0"/>
          </a:p>
          <a:p>
            <a:r>
              <a:rPr lang="en-GB" sz="1600" b="1" dirty="0" smtClean="0"/>
              <a:t>Maintenance </a:t>
            </a:r>
            <a:r>
              <a:rPr lang="en-GB" sz="1600" b="1" dirty="0"/>
              <a:t>expenditure</a:t>
            </a:r>
            <a:endParaRPr lang="en-ZA" sz="1600" dirty="0"/>
          </a:p>
          <a:p>
            <a:r>
              <a:rPr lang="en-GB" sz="1400" dirty="0"/>
              <a:t>Recurrent expenditure as required to ensure that the asset achieves its intended useful life. Maintenance is funded through the organisation’s operating budget, and such expenditure is expensed in the organisation’s Statement of Financial Performance</a:t>
            </a:r>
            <a:r>
              <a:rPr lang="en-GB" sz="1400" dirty="0" smtClean="0"/>
              <a:t>.</a:t>
            </a:r>
          </a:p>
          <a:p>
            <a:endParaRPr lang="en-GB" sz="1400" dirty="0"/>
          </a:p>
          <a:p>
            <a:r>
              <a:rPr lang="en-GB" sz="1600" b="1" dirty="0"/>
              <a:t>Maintenance objectives (IIMM)</a:t>
            </a:r>
            <a:endParaRPr lang="en-ZA" sz="1600" dirty="0"/>
          </a:p>
          <a:p>
            <a:r>
              <a:rPr lang="en-GB" sz="1400" dirty="0"/>
              <a:t>Objectives for what maintenance has to achieve to ensure the assets are in the right condition to meet the needs of the organisation.  Maintenance performance measures and targets are the means of assessing whether the maintenance objectives are being met.</a:t>
            </a:r>
            <a:endParaRPr lang="en-ZA" sz="1400" dirty="0"/>
          </a:p>
          <a:p>
            <a:r>
              <a:rPr lang="en-GB" sz="1400" dirty="0"/>
              <a:t> </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15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29</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2" name="Rectangle 1"/>
          <p:cNvSpPr/>
          <p:nvPr/>
        </p:nvSpPr>
        <p:spPr>
          <a:xfrm>
            <a:off x="37083" y="449501"/>
            <a:ext cx="9177338" cy="427040"/>
          </a:xfrm>
          <a:prstGeom prst="rect">
            <a:avLst/>
          </a:prstGeom>
        </p:spPr>
        <p:txBody>
          <a:bodyPr wrap="square">
            <a:spAutoFit/>
          </a:bodyPr>
          <a:lstStyle/>
          <a:p>
            <a:pPr algn="just">
              <a:lnSpc>
                <a:spcPct val="150000"/>
              </a:lnSpc>
              <a:spcAft>
                <a:spcPts val="0"/>
              </a:spcAft>
            </a:pPr>
            <a:r>
              <a:rPr lang="en-GB" sz="1450" dirty="0">
                <a:solidFill>
                  <a:schemeClr val="bg1"/>
                </a:solidFill>
              </a:rPr>
              <a:t> </a:t>
            </a:r>
            <a:endParaRPr lang="en-ZA" sz="1450" dirty="0">
              <a:solidFill>
                <a:schemeClr val="bg1"/>
              </a:solidFill>
            </a:endParaRPr>
          </a:p>
        </p:txBody>
      </p:sp>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 name="Rectangle 10"/>
          <p:cNvSpPr/>
          <p:nvPr/>
        </p:nvSpPr>
        <p:spPr>
          <a:xfrm>
            <a:off x="35496" y="404664"/>
            <a:ext cx="9036496" cy="5016758"/>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M - P</a:t>
            </a:r>
          </a:p>
          <a:p>
            <a:r>
              <a:rPr lang="en-GB" sz="1600" b="1" dirty="0" smtClean="0"/>
              <a:t>Maintenance </a:t>
            </a:r>
            <a:r>
              <a:rPr lang="en-GB" sz="1600" b="1" dirty="0"/>
              <a:t>standards (LGIAMG)</a:t>
            </a:r>
            <a:endParaRPr lang="en-ZA" sz="1600" dirty="0"/>
          </a:p>
          <a:p>
            <a:r>
              <a:rPr lang="en-GB" sz="1400" dirty="0"/>
              <a:t>The standards set for the maintenance service, usually contained in preventive maintenance schedules, operation and maintenance manuals, codes of practice, estimating criteria, statutory regulations and mandatory requirements, in accordance with maintenance quality objectives.</a:t>
            </a:r>
            <a:endParaRPr lang="en-ZA" sz="1400" dirty="0"/>
          </a:p>
          <a:p>
            <a:r>
              <a:rPr lang="en-GB" sz="1400" dirty="0"/>
              <a:t> </a:t>
            </a:r>
            <a:endParaRPr lang="en-ZA" sz="1400" dirty="0"/>
          </a:p>
          <a:p>
            <a:r>
              <a:rPr lang="en-GB" sz="1600" b="1" dirty="0"/>
              <a:t>Maintenance strategy (IIMM)</a:t>
            </a:r>
            <a:endParaRPr lang="en-ZA" sz="1600" b="1" dirty="0"/>
          </a:p>
          <a:p>
            <a:r>
              <a:rPr lang="en-GB" sz="1400" dirty="0"/>
              <a:t>Identifies the tactics and tools that will be used to deliver the maintenance plan, as well as defining the maintenance roles and responsibilities</a:t>
            </a:r>
            <a:r>
              <a:rPr lang="en-GB" sz="1400" dirty="0" smtClean="0"/>
              <a:t>.</a:t>
            </a:r>
          </a:p>
          <a:p>
            <a:endParaRPr lang="en-GB" sz="1400" dirty="0"/>
          </a:p>
          <a:p>
            <a:r>
              <a:rPr lang="en-GB" sz="1600" b="1" dirty="0"/>
              <a:t>Obsolescence (Optimised Decision-Making Guidelines)</a:t>
            </a:r>
            <a:endParaRPr lang="en-ZA" sz="1600" b="1" dirty="0"/>
          </a:p>
          <a:p>
            <a:r>
              <a:rPr lang="en-GB" sz="1400" dirty="0"/>
              <a:t>The asset can no longer be maintained, or suffers a loss in value due to a decrease in the usefulness of the asset, caused by technological change, or changes in people's behavioural patterns or tastes, or environmental changes.</a:t>
            </a:r>
            <a:endParaRPr lang="en-ZA" sz="1400" dirty="0"/>
          </a:p>
          <a:p>
            <a:endParaRPr lang="en-ZA" sz="1400" dirty="0" smtClean="0"/>
          </a:p>
          <a:p>
            <a:r>
              <a:rPr lang="en-GB" sz="1600" b="1" dirty="0"/>
              <a:t>Preventative maintenance</a:t>
            </a:r>
            <a:endParaRPr lang="en-ZA" sz="1600" b="1" dirty="0"/>
          </a:p>
          <a:p>
            <a:r>
              <a:rPr lang="en-GB" sz="1400" dirty="0"/>
              <a:t>Maintenance carried out at pre-determined intervals, or corresponding to prescribed criteria, and intended to reduce the probability of failure or the performance degradation of an item. Preventative maintenance is planned or carried out on opportunity.</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68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3</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pPr algn="ctr"/>
            <a:r>
              <a:rPr lang="en-ZA" sz="2800" b="1" dirty="0" smtClean="0">
                <a:solidFill>
                  <a:schemeClr val="bg1"/>
                </a:solidFill>
              </a:rPr>
              <a:t>Asset hierarchy linked to asset lifecycle activities</a:t>
            </a:r>
            <a:endParaRPr lang="en-ZA" sz="3000" b="1" dirty="0">
              <a:solidFill>
                <a:schemeClr val="bg1"/>
              </a:solidFill>
            </a:endParaRPr>
          </a:p>
        </p:txBody>
      </p:sp>
      <p:pic>
        <p:nvPicPr>
          <p:cNvPr id="9" name="Picture 8" descr="iat_logo.png"/>
          <p:cNvPicPr>
            <a:picLocks noChangeAspect="1"/>
          </p:cNvPicPr>
          <p:nvPr/>
        </p:nvPicPr>
        <p:blipFill>
          <a:blip r:embed="rId4"/>
          <a:stretch>
            <a:fillRect/>
          </a:stretch>
        </p:blipFill>
        <p:spPr>
          <a:xfrm>
            <a:off x="6948264" y="5807820"/>
            <a:ext cx="936104" cy="743094"/>
          </a:xfrm>
          <a:prstGeom prst="rect">
            <a:avLst/>
          </a:prstGeom>
        </p:spPr>
      </p:pic>
      <p:sp>
        <p:nvSpPr>
          <p:cNvPr id="10" name="TextBox 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pic>
        <p:nvPicPr>
          <p:cNvPr id="7" name="Picture 6"/>
          <p:cNvPicPr>
            <a:picLocks noChangeAspect="1"/>
          </p:cNvPicPr>
          <p:nvPr/>
        </p:nvPicPr>
        <p:blipFill>
          <a:blip r:embed="rId5"/>
          <a:stretch>
            <a:fillRect/>
          </a:stretch>
        </p:blipFill>
        <p:spPr>
          <a:xfrm>
            <a:off x="246696" y="575497"/>
            <a:ext cx="7493655" cy="4745443"/>
          </a:xfrm>
          <a:prstGeom prst="rect">
            <a:avLst/>
          </a:prstGeom>
        </p:spPr>
      </p:pic>
    </p:spTree>
    <p:extLst>
      <p:ext uri="{BB962C8B-B14F-4D97-AF65-F5344CB8AC3E}">
        <p14:creationId xmlns:p14="http://schemas.microsoft.com/office/powerpoint/2010/main" val="16685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30</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2" name="Rectangle 1"/>
          <p:cNvSpPr/>
          <p:nvPr/>
        </p:nvSpPr>
        <p:spPr>
          <a:xfrm>
            <a:off x="37083" y="449501"/>
            <a:ext cx="9177338" cy="427040"/>
          </a:xfrm>
          <a:prstGeom prst="rect">
            <a:avLst/>
          </a:prstGeom>
        </p:spPr>
        <p:txBody>
          <a:bodyPr wrap="square">
            <a:spAutoFit/>
          </a:bodyPr>
          <a:lstStyle/>
          <a:p>
            <a:pPr algn="just">
              <a:lnSpc>
                <a:spcPct val="150000"/>
              </a:lnSpc>
              <a:spcAft>
                <a:spcPts val="0"/>
              </a:spcAft>
            </a:pPr>
            <a:r>
              <a:rPr lang="en-GB" sz="1450" dirty="0">
                <a:solidFill>
                  <a:schemeClr val="bg1"/>
                </a:solidFill>
              </a:rPr>
              <a:t> </a:t>
            </a:r>
            <a:endParaRPr lang="en-ZA" sz="1450" dirty="0">
              <a:solidFill>
                <a:schemeClr val="bg1"/>
              </a:solidFill>
            </a:endParaRPr>
          </a:p>
        </p:txBody>
      </p:sp>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2" name="Rectangle 11"/>
          <p:cNvSpPr/>
          <p:nvPr/>
        </p:nvSpPr>
        <p:spPr>
          <a:xfrm>
            <a:off x="58552" y="404664"/>
            <a:ext cx="9134400" cy="4508927"/>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R</a:t>
            </a:r>
          </a:p>
          <a:p>
            <a:r>
              <a:rPr lang="en-GB" sz="1600" b="1" dirty="0"/>
              <a:t>Remaining useful life (IIMM)</a:t>
            </a:r>
            <a:endParaRPr lang="en-ZA" sz="1600" dirty="0"/>
          </a:p>
          <a:p>
            <a:r>
              <a:rPr lang="en-GB" sz="1400" dirty="0"/>
              <a:t>The time remaining until an asset ceases to provide the required service level or economic usefulness.</a:t>
            </a:r>
            <a:endParaRPr lang="en-ZA" sz="1400" dirty="0"/>
          </a:p>
          <a:p>
            <a:r>
              <a:rPr lang="en-GB" sz="1400" dirty="0"/>
              <a:t> </a:t>
            </a:r>
            <a:endParaRPr lang="en-ZA" sz="1400" dirty="0"/>
          </a:p>
          <a:p>
            <a:r>
              <a:rPr lang="en-GB" sz="1600" b="1" dirty="0"/>
              <a:t>Renewal</a:t>
            </a:r>
            <a:endParaRPr lang="en-ZA" sz="1600" b="1" dirty="0"/>
          </a:p>
          <a:p>
            <a:r>
              <a:rPr lang="en-GB" sz="1400" dirty="0"/>
              <a:t>Expenditure on an existing asset which returns the service potential of the asset or expected useful life of the asset to that which it had originally  </a:t>
            </a:r>
            <a:endParaRPr lang="en-ZA" sz="1400" dirty="0"/>
          </a:p>
          <a:p>
            <a:r>
              <a:rPr lang="en-GB" sz="1400" dirty="0"/>
              <a:t> </a:t>
            </a:r>
            <a:endParaRPr lang="en-ZA" sz="1400" dirty="0"/>
          </a:p>
          <a:p>
            <a:r>
              <a:rPr lang="en-GB" sz="1400" b="1" i="1" dirty="0"/>
              <a:t>Note 1:	</a:t>
            </a:r>
            <a:r>
              <a:rPr lang="en-GB" sz="1400" i="1" dirty="0"/>
              <a:t>Renewal can include works to replace existing assets or facilities with assets or facilities of equivalent capacity or performance </a:t>
            </a:r>
            <a:r>
              <a:rPr lang="en-GB" sz="1400" i="1" dirty="0" smtClean="0"/>
              <a:t>	capability</a:t>
            </a:r>
            <a:r>
              <a:rPr lang="en-GB" sz="1400" i="1" dirty="0"/>
              <a:t>.</a:t>
            </a:r>
            <a:endParaRPr lang="en-ZA" sz="1400" dirty="0"/>
          </a:p>
          <a:p>
            <a:r>
              <a:rPr lang="en-GB" sz="1400" b="1" i="1" dirty="0"/>
              <a:t>Note 2:	</a:t>
            </a:r>
            <a:r>
              <a:rPr lang="en-GB" sz="1400" i="1" dirty="0"/>
              <a:t>Expenditure on renewals is funded through the organisation’s capital budget, and such expenditure is recognised in the </a:t>
            </a:r>
            <a:r>
              <a:rPr lang="en-GB" sz="1400" i="1" dirty="0" smtClean="0"/>
              <a:t>	organisation’s </a:t>
            </a:r>
            <a:r>
              <a:rPr lang="en-GB" sz="1400" i="1" dirty="0"/>
              <a:t>Statement of Financial Position.</a:t>
            </a:r>
            <a:endParaRPr lang="en-ZA" sz="1400" dirty="0"/>
          </a:p>
          <a:p>
            <a:endParaRPr lang="en-GB" sz="1400" b="1" dirty="0" smtClean="0"/>
          </a:p>
          <a:p>
            <a:r>
              <a:rPr lang="en-GB" sz="1600" b="1" dirty="0"/>
              <a:t>Routine maintenance (IIMM)</a:t>
            </a:r>
            <a:endParaRPr lang="en-ZA" sz="1600" b="1" dirty="0"/>
          </a:p>
          <a:p>
            <a:r>
              <a:rPr lang="en-GB" sz="1400" dirty="0"/>
              <a:t>Day to day operational activities to keep the asset operating (replacement of light bulbs, cleaning of drains, repairing leaks, etc.) and which form part of the annual operating budget, including preventative and periodic maintenance.  </a:t>
            </a:r>
            <a:endParaRPr lang="en-ZA" sz="1400" dirty="0"/>
          </a:p>
          <a:p>
            <a:pPr algn="just">
              <a:lnSpc>
                <a:spcPct val="150000"/>
              </a:lnSpc>
              <a:spcAft>
                <a:spcPts val="0"/>
              </a:spcAft>
            </a:pPr>
            <a:endParaRPr lang="en-GB" sz="1400" b="1" dirty="0" smtClean="0">
              <a:solidFill>
                <a:schemeClr val="accent5">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19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31</a:t>
            </a:fld>
            <a:endParaRPr lang="en-US" sz="1400" b="0" dirty="0">
              <a:solidFill>
                <a:srgbClr val="000000"/>
              </a:solidFill>
              <a:latin typeface="Arial"/>
            </a:endParaRPr>
          </a:p>
        </p:txBody>
      </p:sp>
      <p:sp>
        <p:nvSpPr>
          <p:cNvPr id="16" name="TextBox 15"/>
          <p:cNvSpPr txBox="1"/>
          <p:nvPr/>
        </p:nvSpPr>
        <p:spPr>
          <a:xfrm>
            <a:off x="0" y="0"/>
            <a:ext cx="9144000" cy="584775"/>
          </a:xfrm>
          <a:prstGeom prst="rect">
            <a:avLst/>
          </a:prstGeom>
          <a:noFill/>
        </p:spPr>
        <p:txBody>
          <a:bodyPr wrap="square" rtlCol="0">
            <a:spAutoFit/>
          </a:bodyPr>
          <a:lstStyle/>
          <a:p>
            <a:r>
              <a:rPr lang="en-ZA" sz="3200" b="1" dirty="0">
                <a:solidFill>
                  <a:schemeClr val="bg1"/>
                </a:solidFill>
              </a:rPr>
              <a:t>Definitions used for asset activities</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9" name="Rectangle 8"/>
          <p:cNvSpPr/>
          <p:nvPr/>
        </p:nvSpPr>
        <p:spPr>
          <a:xfrm>
            <a:off x="107504" y="457032"/>
            <a:ext cx="9036496" cy="750205"/>
          </a:xfrm>
          <a:prstGeom prst="rect">
            <a:avLst/>
          </a:prstGeom>
        </p:spPr>
        <p:txBody>
          <a:bodyPr wrap="square">
            <a:spAutoFit/>
          </a:bodyPr>
          <a:lstStyle/>
          <a:p>
            <a:pPr algn="just">
              <a:lnSpc>
                <a:spcPct val="150000"/>
              </a:lnSpc>
              <a:spcAft>
                <a:spcPts val="0"/>
              </a:spcAft>
            </a:pPr>
            <a:endParaRPr lang="en-ZA" sz="1300" dirty="0" smtClean="0"/>
          </a:p>
          <a:p>
            <a:pPr algn="just">
              <a:lnSpc>
                <a:spcPct val="150000"/>
              </a:lnSpc>
              <a:spcAft>
                <a:spcPts val="0"/>
              </a:spcAft>
            </a:pPr>
            <a:endParaRPr lang="en-ZA" sz="1550" dirty="0">
              <a:solidFill>
                <a:schemeClr val="bg1"/>
              </a:solidFill>
            </a:endParaRPr>
          </a:p>
        </p:txBody>
      </p:sp>
      <p:sp>
        <p:nvSpPr>
          <p:cNvPr id="2" name="Rectangle 1"/>
          <p:cNvSpPr/>
          <p:nvPr/>
        </p:nvSpPr>
        <p:spPr>
          <a:xfrm>
            <a:off x="37083" y="449501"/>
            <a:ext cx="9177338" cy="427040"/>
          </a:xfrm>
          <a:prstGeom prst="rect">
            <a:avLst/>
          </a:prstGeom>
        </p:spPr>
        <p:txBody>
          <a:bodyPr wrap="square">
            <a:spAutoFit/>
          </a:bodyPr>
          <a:lstStyle/>
          <a:p>
            <a:pPr algn="just">
              <a:lnSpc>
                <a:spcPct val="150000"/>
              </a:lnSpc>
              <a:spcAft>
                <a:spcPts val="0"/>
              </a:spcAft>
            </a:pPr>
            <a:r>
              <a:rPr lang="en-GB" sz="1450" dirty="0">
                <a:solidFill>
                  <a:schemeClr val="bg1"/>
                </a:solidFill>
              </a:rPr>
              <a:t> </a:t>
            </a:r>
            <a:endParaRPr lang="en-ZA" sz="1450" dirty="0">
              <a:solidFill>
                <a:schemeClr val="bg1"/>
              </a:solidFill>
            </a:endParaRPr>
          </a:p>
        </p:txBody>
      </p:sp>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2" name="Rectangle 11"/>
          <p:cNvSpPr/>
          <p:nvPr/>
        </p:nvSpPr>
        <p:spPr>
          <a:xfrm>
            <a:off x="35496" y="404664"/>
            <a:ext cx="8928992" cy="3847207"/>
          </a:xfrm>
          <a:prstGeom prst="rect">
            <a:avLst/>
          </a:prstGeom>
        </p:spPr>
        <p:txBody>
          <a:bodyPr wrap="square">
            <a:spAutoFit/>
          </a:bodyPr>
          <a:lstStyle/>
          <a:p>
            <a:pPr algn="just">
              <a:lnSpc>
                <a:spcPct val="150000"/>
              </a:lnSpc>
              <a:spcAft>
                <a:spcPts val="0"/>
              </a:spcAft>
            </a:pPr>
            <a:r>
              <a:rPr lang="en-GB" sz="2400" b="1" dirty="0" smtClean="0">
                <a:solidFill>
                  <a:srgbClr val="B3081B"/>
                </a:solidFill>
                <a:effectLst/>
                <a:ea typeface="Calibri" panose="020F0502020204030204" pitchFamily="34" charset="0"/>
                <a:cs typeface="Times New Roman" panose="02020603050405020304" pitchFamily="18" charset="0"/>
              </a:rPr>
              <a:t>U</a:t>
            </a:r>
          </a:p>
          <a:p>
            <a:r>
              <a:rPr lang="en-GB" sz="1600" b="1" dirty="0"/>
              <a:t>Unplanned maintenance (IIMM)</a:t>
            </a:r>
            <a:endParaRPr lang="en-ZA" sz="1600" dirty="0"/>
          </a:p>
          <a:p>
            <a:r>
              <a:rPr lang="en-GB" sz="1400" dirty="0"/>
              <a:t>Corrective work required in the short term to restore an asset to working condition so that it can continue to deliver the required service or to maintain its level of security and integrity.  </a:t>
            </a:r>
            <a:endParaRPr lang="en-ZA" sz="1400" dirty="0"/>
          </a:p>
          <a:p>
            <a:r>
              <a:rPr lang="en-GB" sz="1400" dirty="0"/>
              <a:t> </a:t>
            </a:r>
            <a:endParaRPr lang="en-ZA" sz="1400" dirty="0"/>
          </a:p>
          <a:p>
            <a:r>
              <a:rPr lang="en-GB" sz="1600" b="1" dirty="0"/>
              <a:t>Useful life (GRAP)</a:t>
            </a:r>
            <a:endParaRPr lang="en-ZA" sz="1600" dirty="0"/>
          </a:p>
          <a:p>
            <a:r>
              <a:rPr lang="en-GB" sz="1400" dirty="0"/>
              <a:t>The useful life of an asset is the period over which an asset is expected to be available for use by an entity or the number of production or similar units expected to be obtained from the asset by an entity.</a:t>
            </a:r>
            <a:endParaRPr lang="en-ZA" sz="1400" dirty="0"/>
          </a:p>
          <a:p>
            <a:pPr algn="just">
              <a:lnSpc>
                <a:spcPct val="150000"/>
              </a:lnSpc>
              <a:spcAft>
                <a:spcPts val="0"/>
              </a:spcAft>
            </a:pPr>
            <a:endParaRPr lang="en-GB" sz="1600" b="1" dirty="0" smtClean="0">
              <a:solidFill>
                <a:schemeClr val="accent5">
                  <a:lumMod val="75000"/>
                </a:schemeClr>
              </a:solidFill>
              <a:effectLst/>
              <a:ea typeface="Calibri" panose="020F0502020204030204" pitchFamily="34" charset="0"/>
              <a:cs typeface="Times New Roman" panose="02020603050405020304" pitchFamily="18" charset="0"/>
            </a:endParaRPr>
          </a:p>
          <a:p>
            <a:pPr algn="just">
              <a:lnSpc>
                <a:spcPct val="150000"/>
              </a:lnSpc>
            </a:pPr>
            <a:r>
              <a:rPr lang="en-GB" sz="2400" b="1" dirty="0">
                <a:solidFill>
                  <a:srgbClr val="B3081B"/>
                </a:solidFill>
                <a:ea typeface="Calibri" panose="020F0502020204030204" pitchFamily="34" charset="0"/>
                <a:cs typeface="Times New Roman" panose="02020603050405020304" pitchFamily="18" charset="0"/>
              </a:rPr>
              <a:t>Erase the following terms:</a:t>
            </a:r>
          </a:p>
          <a:p>
            <a:pPr marL="285750" indent="-285750" algn="just">
              <a:lnSpc>
                <a:spcPct val="150000"/>
              </a:lnSpc>
              <a:spcAft>
                <a:spcPts val="0"/>
              </a:spcAft>
              <a:buFont typeface="Arial" panose="020B0604020202020204" pitchFamily="34" charset="0"/>
              <a:buChar char="•"/>
            </a:pPr>
            <a:r>
              <a:rPr lang="en-GB" sz="1400" dirty="0"/>
              <a:t>Rehabilitation</a:t>
            </a:r>
          </a:p>
          <a:p>
            <a:pPr marL="285750" indent="-285750" algn="just">
              <a:lnSpc>
                <a:spcPct val="150000"/>
              </a:lnSpc>
              <a:spcAft>
                <a:spcPts val="0"/>
              </a:spcAft>
              <a:buFont typeface="Arial" panose="020B0604020202020204" pitchFamily="34" charset="0"/>
              <a:buChar char="•"/>
            </a:pPr>
            <a:r>
              <a:rPr lang="en-GB" sz="1400" dirty="0"/>
              <a:t>Refurbishment</a:t>
            </a:r>
          </a:p>
        </p:txBody>
      </p:sp>
    </p:spTree>
    <p:extLst>
      <p:ext uri="{BB962C8B-B14F-4D97-AF65-F5344CB8AC3E}">
        <p14:creationId xmlns:p14="http://schemas.microsoft.com/office/powerpoint/2010/main" val="101461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4</a:t>
            </a:fld>
            <a:endParaRPr lang="en-US" sz="1400" b="0" dirty="0">
              <a:solidFill>
                <a:srgbClr val="000000"/>
              </a:solidFill>
              <a:latin typeface="Arial"/>
            </a:endParaRPr>
          </a:p>
        </p:txBody>
      </p:sp>
      <p:sp>
        <p:nvSpPr>
          <p:cNvPr id="16" name="TextBox 15"/>
          <p:cNvSpPr txBox="1"/>
          <p:nvPr/>
        </p:nvSpPr>
        <p:spPr>
          <a:xfrm>
            <a:off x="0" y="0"/>
            <a:ext cx="9144000" cy="984885"/>
          </a:xfrm>
          <a:prstGeom prst="rect">
            <a:avLst/>
          </a:prstGeom>
          <a:noFill/>
        </p:spPr>
        <p:txBody>
          <a:bodyPr wrap="square" rtlCol="0">
            <a:spAutoFit/>
          </a:bodyPr>
          <a:lstStyle/>
          <a:p>
            <a:r>
              <a:rPr lang="en-ZA" sz="2800" b="1" dirty="0">
                <a:solidFill>
                  <a:schemeClr val="bg1"/>
                </a:solidFill>
              </a:rPr>
              <a:t>Hierarchy of actions and interventions</a:t>
            </a:r>
          </a:p>
          <a:p>
            <a:pPr algn="ctr"/>
            <a:endParaRPr lang="en-ZA" sz="3000" b="1" dirty="0">
              <a:solidFill>
                <a:schemeClr val="bg1"/>
              </a:solidFill>
            </a:endParaRPr>
          </a:p>
        </p:txBody>
      </p:sp>
      <p:sp>
        <p:nvSpPr>
          <p:cNvPr id="31" name="TextBox 3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grpSp>
        <p:nvGrpSpPr>
          <p:cNvPr id="30" name="Group 29"/>
          <p:cNvGrpSpPr/>
          <p:nvPr/>
        </p:nvGrpSpPr>
        <p:grpSpPr>
          <a:xfrm>
            <a:off x="0" y="476672"/>
            <a:ext cx="9144000" cy="4733446"/>
            <a:chOff x="0" y="620688"/>
            <a:chExt cx="9144000" cy="4733446"/>
          </a:xfrm>
        </p:grpSpPr>
        <p:sp>
          <p:nvSpPr>
            <p:cNvPr id="8" name="TextBox 7"/>
            <p:cNvSpPr txBox="1"/>
            <p:nvPr/>
          </p:nvSpPr>
          <p:spPr>
            <a:xfrm>
              <a:off x="0" y="620688"/>
              <a:ext cx="9144000" cy="3416320"/>
            </a:xfrm>
            <a:prstGeom prst="rect">
              <a:avLst/>
            </a:prstGeom>
            <a:noFill/>
          </p:spPr>
          <p:txBody>
            <a:bodyPr wrap="square" rtlCol="0">
              <a:spAutoFit/>
            </a:bodyPr>
            <a:lstStyle/>
            <a:p>
              <a:pPr>
                <a:defRPr/>
              </a:pPr>
              <a:r>
                <a:rPr lang="en-ZA" dirty="0" smtClean="0"/>
                <a:t>PROGRAMMES</a:t>
              </a:r>
            </a:p>
            <a:p>
              <a:pPr marL="800100" lvl="1" indent="-342900">
                <a:buFont typeface="Arial" pitchFamily="34" charset="0"/>
                <a:buChar char="•"/>
                <a:tabLst>
                  <a:tab pos="266700" algn="l"/>
                </a:tabLst>
              </a:pPr>
              <a:r>
                <a:rPr lang="en-ZA" dirty="0"/>
                <a:t>A group of related projects  managed in a coordinated way .  Typically, programmes will appear in the IDP and MTREF, linking the envisaged strategic outcomes to the output of the endeavours. (eg. Urban Roads Programme, etc</a:t>
              </a:r>
              <a:r>
                <a:rPr lang="en-ZA" dirty="0" smtClean="0"/>
                <a:t>.)</a:t>
              </a:r>
            </a:p>
            <a:p>
              <a:pPr marL="342900" indent="-342900">
                <a:buFont typeface="+mj-lt"/>
                <a:buAutoNum type="arabicPeriod"/>
                <a:tabLst>
                  <a:tab pos="266700" algn="l"/>
                </a:tabLst>
              </a:pPr>
              <a:endParaRPr lang="en-ZA" dirty="0" smtClean="0"/>
            </a:p>
            <a:p>
              <a:pPr>
                <a:defRPr/>
              </a:pPr>
              <a:r>
                <a:rPr lang="en-ZA" dirty="0" smtClean="0"/>
                <a:t>PROJECTS</a:t>
              </a:r>
              <a:endParaRPr lang="en-ZA" dirty="0"/>
            </a:p>
            <a:p>
              <a:pPr marL="800100" lvl="1" indent="-342900">
                <a:buFont typeface="Arial" pitchFamily="34" charset="0"/>
                <a:buChar char="•"/>
                <a:tabLst>
                  <a:tab pos="266700" algn="l"/>
                </a:tabLst>
              </a:pPr>
              <a:r>
                <a:rPr lang="en-ZA" dirty="0"/>
                <a:t>A project relates to a series of activities with a defined start and end date to deliver predetermined outputs </a:t>
              </a:r>
              <a:endParaRPr lang="en-ZA" dirty="0" smtClean="0"/>
            </a:p>
            <a:p>
              <a:pPr marL="800100" lvl="1" indent="-342900">
                <a:buFont typeface="Arial" pitchFamily="34" charset="0"/>
                <a:buChar char="•"/>
                <a:tabLst>
                  <a:tab pos="266700" algn="l"/>
                </a:tabLst>
              </a:pPr>
              <a:endParaRPr lang="en-ZA" dirty="0"/>
            </a:p>
            <a:p>
              <a:pPr marL="0" lvl="1">
                <a:tabLst>
                  <a:tab pos="266700" algn="l"/>
                </a:tabLst>
                <a:defRPr/>
              </a:pPr>
              <a:r>
                <a:rPr lang="en-ZA" dirty="0" smtClean="0"/>
                <a:t>ACTIVITIES</a:t>
              </a:r>
              <a:endParaRPr lang="en-ZA" dirty="0"/>
            </a:p>
            <a:p>
              <a:pPr marL="800100" lvl="1" indent="-342900">
                <a:buFont typeface="Arial" pitchFamily="34" charset="0"/>
                <a:buChar char="•"/>
                <a:tabLst>
                  <a:tab pos="266700" algn="l"/>
                </a:tabLst>
              </a:pPr>
              <a:r>
                <a:rPr lang="en-ZA" dirty="0"/>
                <a:t>An activity is defined as a component of work performed during the course of a project, grouped under the </a:t>
              </a:r>
              <a:r>
                <a:rPr lang="en-ZA" dirty="0" smtClean="0"/>
                <a:t>following</a:t>
              </a:r>
              <a:endParaRPr lang="en-ZA" dirty="0"/>
            </a:p>
          </p:txBody>
        </p:sp>
        <p:grpSp>
          <p:nvGrpSpPr>
            <p:cNvPr id="5" name="Group 4"/>
            <p:cNvGrpSpPr/>
            <p:nvPr/>
          </p:nvGrpSpPr>
          <p:grpSpPr>
            <a:xfrm>
              <a:off x="827584" y="4109016"/>
              <a:ext cx="8075240" cy="1245118"/>
              <a:chOff x="457200" y="4101500"/>
              <a:chExt cx="10252587" cy="1252634"/>
            </a:xfrm>
          </p:grpSpPr>
          <p:sp>
            <p:nvSpPr>
              <p:cNvPr id="22" name="TextBox 21"/>
              <p:cNvSpPr txBox="1"/>
              <p:nvPr/>
            </p:nvSpPr>
            <p:spPr>
              <a:xfrm>
                <a:off x="457200" y="4101500"/>
                <a:ext cx="2465438" cy="1252634"/>
              </a:xfrm>
              <a:prstGeom prst="flowChartProcess">
                <a:avLst/>
              </a:prstGeom>
              <a:noFill/>
              <a:ln w="22225">
                <a:solidFill>
                  <a:srgbClr val="B3081B"/>
                </a:solidFill>
                <a:prstDash val="dashDot"/>
              </a:ln>
            </p:spPr>
            <p:txBody>
              <a:bodyPr wrap="square">
                <a:noAutofit/>
              </a:bodyPr>
              <a:lstStyle/>
              <a:p>
                <a:pPr marL="285750" indent="-285750">
                  <a:buFont typeface="Arial" panose="020B0604020202020204" pitchFamily="34" charset="0"/>
                  <a:buChar char="•"/>
                  <a:defRPr/>
                </a:pPr>
                <a:r>
                  <a:rPr lang="en-ZA" sz="1200" dirty="0" smtClean="0"/>
                  <a:t>Initiate;</a:t>
                </a:r>
              </a:p>
              <a:p>
                <a:pPr marL="285750" indent="-285750">
                  <a:buFont typeface="Arial" panose="020B0604020202020204" pitchFamily="34" charset="0"/>
                  <a:buChar char="•"/>
                  <a:defRPr/>
                </a:pPr>
                <a:r>
                  <a:rPr lang="en-ZA" sz="1200" dirty="0" smtClean="0"/>
                  <a:t>Plan and design;</a:t>
                </a:r>
              </a:p>
              <a:p>
                <a:pPr marL="285750" indent="-285750">
                  <a:buFont typeface="Arial" panose="020B0604020202020204" pitchFamily="34" charset="0"/>
                  <a:buChar char="•"/>
                  <a:defRPr/>
                </a:pPr>
                <a:r>
                  <a:rPr lang="en-ZA" sz="1200" dirty="0" smtClean="0"/>
                  <a:t>Execute works;</a:t>
                </a:r>
              </a:p>
              <a:p>
                <a:pPr marL="285750" indent="-285750">
                  <a:buFont typeface="Arial" panose="020B0604020202020204" pitchFamily="34" charset="0"/>
                  <a:buChar char="•"/>
                  <a:defRPr/>
                </a:pPr>
                <a:r>
                  <a:rPr lang="en-ZA" sz="1200" dirty="0" smtClean="0"/>
                  <a:t>Control and monitor;</a:t>
                </a:r>
              </a:p>
              <a:p>
                <a:pPr marL="285750" indent="-285750">
                  <a:buFont typeface="Arial" panose="020B0604020202020204" pitchFamily="34" charset="0"/>
                  <a:buChar char="•"/>
                  <a:defRPr/>
                </a:pPr>
                <a:r>
                  <a:rPr lang="en-ZA" sz="1200" dirty="0" smtClean="0"/>
                  <a:t>Reporting;</a:t>
                </a:r>
              </a:p>
              <a:p>
                <a:pPr marL="285750" indent="-285750">
                  <a:buFont typeface="Arial" panose="020B0604020202020204" pitchFamily="34" charset="0"/>
                  <a:buChar char="•"/>
                  <a:defRPr/>
                </a:pPr>
                <a:r>
                  <a:rPr lang="en-ZA" sz="1200" dirty="0" smtClean="0"/>
                  <a:t>Close-out</a:t>
                </a:r>
                <a:endParaRPr lang="en-ZA" sz="1200" dirty="0"/>
              </a:p>
            </p:txBody>
          </p:sp>
          <p:sp>
            <p:nvSpPr>
              <p:cNvPr id="23" name="Double Brace 22"/>
              <p:cNvSpPr/>
              <p:nvPr/>
            </p:nvSpPr>
            <p:spPr>
              <a:xfrm>
                <a:off x="4515465" y="4402178"/>
                <a:ext cx="1651717" cy="681382"/>
              </a:xfrm>
              <a:prstGeom prst="bracePair">
                <a:avLst/>
              </a:prstGeom>
              <a:ln w="22225">
                <a:solidFill>
                  <a:srgbClr val="B3081B"/>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r>
                  <a:rPr lang="en-ZA" sz="1200" dirty="0" smtClean="0"/>
                  <a:t>Project expenditure</a:t>
                </a:r>
                <a:endParaRPr lang="en-ZA" sz="1200" dirty="0"/>
              </a:p>
            </p:txBody>
          </p:sp>
          <p:cxnSp>
            <p:nvCxnSpPr>
              <p:cNvPr id="24" name="Straight Arrow Connector 23"/>
              <p:cNvCxnSpPr>
                <a:stCxn id="22" idx="3"/>
                <a:endCxn id="23" idx="1"/>
              </p:cNvCxnSpPr>
              <p:nvPr/>
            </p:nvCxnSpPr>
            <p:spPr>
              <a:xfrm>
                <a:off x="2922638" y="4727817"/>
                <a:ext cx="1592826" cy="15052"/>
              </a:xfrm>
              <a:prstGeom prst="straightConnector1">
                <a:avLst/>
              </a:prstGeom>
              <a:ln w="22225">
                <a:solidFill>
                  <a:srgbClr val="B3081B"/>
                </a:solidFill>
                <a:prstDash val="dashDot"/>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67277" y="4101501"/>
                <a:ext cx="2542510" cy="273530"/>
              </a:xfrm>
              <a:prstGeom prst="flowChartProcess">
                <a:avLst/>
              </a:prstGeom>
              <a:noFill/>
              <a:ln>
                <a:solidFill>
                  <a:schemeClr val="bg1">
                    <a:lumMod val="95000"/>
                  </a:schemeClr>
                </a:solidFill>
                <a:prstDash val="dashDot"/>
              </a:ln>
            </p:spPr>
            <p:txBody>
              <a:bodyPr wrap="square">
                <a:noAutofit/>
              </a:bodyPr>
              <a:lstStyle/>
              <a:p>
                <a:pPr algn="ctr">
                  <a:defRPr/>
                </a:pPr>
                <a:r>
                  <a:rPr lang="en-ZA" sz="1200" dirty="0" smtClean="0"/>
                  <a:t>Asset components</a:t>
                </a:r>
                <a:endParaRPr lang="en-ZA" sz="1200" dirty="0"/>
              </a:p>
            </p:txBody>
          </p:sp>
          <p:sp>
            <p:nvSpPr>
              <p:cNvPr id="26" name="TextBox 25"/>
              <p:cNvSpPr txBox="1"/>
              <p:nvPr/>
            </p:nvSpPr>
            <p:spPr>
              <a:xfrm>
                <a:off x="8167277" y="4969118"/>
                <a:ext cx="2542510" cy="273530"/>
              </a:xfrm>
              <a:prstGeom prst="flowChartProcess">
                <a:avLst/>
              </a:prstGeom>
              <a:noFill/>
              <a:ln>
                <a:solidFill>
                  <a:schemeClr val="bg1">
                    <a:lumMod val="95000"/>
                  </a:schemeClr>
                </a:solidFill>
                <a:prstDash val="dashDot"/>
              </a:ln>
            </p:spPr>
            <p:txBody>
              <a:bodyPr wrap="square">
                <a:noAutofit/>
              </a:bodyPr>
              <a:lstStyle/>
              <a:p>
                <a:pPr>
                  <a:defRPr/>
                </a:pPr>
                <a:r>
                  <a:rPr lang="en-ZA" sz="1200" dirty="0" smtClean="0"/>
                  <a:t>Operational expenditure</a:t>
                </a:r>
                <a:endParaRPr lang="en-ZA" sz="1200" dirty="0"/>
              </a:p>
            </p:txBody>
          </p:sp>
          <p:cxnSp>
            <p:nvCxnSpPr>
              <p:cNvPr id="27" name="Straight Arrow Connector 26"/>
              <p:cNvCxnSpPr>
                <a:stCxn id="23" idx="3"/>
                <a:endCxn id="25" idx="1"/>
              </p:cNvCxnSpPr>
              <p:nvPr/>
            </p:nvCxnSpPr>
            <p:spPr>
              <a:xfrm flipV="1">
                <a:off x="6167182" y="4238267"/>
                <a:ext cx="2000095" cy="504603"/>
              </a:xfrm>
              <a:prstGeom prst="straightConnector1">
                <a:avLst/>
              </a:prstGeom>
              <a:ln w="22225">
                <a:solidFill>
                  <a:srgbClr val="B3081B"/>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3"/>
                <a:endCxn id="26" idx="1"/>
              </p:cNvCxnSpPr>
              <p:nvPr/>
            </p:nvCxnSpPr>
            <p:spPr>
              <a:xfrm>
                <a:off x="6167182" y="4742869"/>
                <a:ext cx="2000095" cy="363014"/>
              </a:xfrm>
              <a:prstGeom prst="straightConnector1">
                <a:avLst/>
              </a:prstGeom>
              <a:ln w="22225">
                <a:solidFill>
                  <a:srgbClr val="B3081B"/>
                </a:solidFill>
                <a:prstDash val="dashDot"/>
                <a:tailEnd type="none"/>
              </a:ln>
            </p:spPr>
            <p:style>
              <a:lnRef idx="1">
                <a:schemeClr val="accent1"/>
              </a:lnRef>
              <a:fillRef idx="0">
                <a:schemeClr val="accent1"/>
              </a:fillRef>
              <a:effectRef idx="0">
                <a:schemeClr val="accent1"/>
              </a:effectRef>
              <a:fontRef idx="minor">
                <a:schemeClr val="tx1"/>
              </a:fontRef>
            </p:style>
          </p:cxnSp>
        </p:grpSp>
      </p:grpSp>
      <p:pic>
        <p:nvPicPr>
          <p:cNvPr id="32" name="Picture 31" descr="iat_logo.png"/>
          <p:cNvPicPr>
            <a:picLocks noChangeAspect="1"/>
          </p:cNvPicPr>
          <p:nvPr/>
        </p:nvPicPr>
        <p:blipFill>
          <a:blip r:embed="rId4"/>
          <a:stretch>
            <a:fillRect/>
          </a:stretch>
        </p:blipFill>
        <p:spPr>
          <a:xfrm>
            <a:off x="6948264" y="5807820"/>
            <a:ext cx="936104" cy="743094"/>
          </a:xfrm>
          <a:prstGeom prst="rect">
            <a:avLst/>
          </a:prstGeom>
        </p:spPr>
      </p:pic>
    </p:spTree>
    <p:extLst>
      <p:ext uri="{BB962C8B-B14F-4D97-AF65-F5344CB8AC3E}">
        <p14:creationId xmlns:p14="http://schemas.microsoft.com/office/powerpoint/2010/main" val="889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5</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Project segment - Capital</a:t>
            </a:r>
          </a:p>
        </p:txBody>
      </p:sp>
      <p:sp>
        <p:nvSpPr>
          <p:cNvPr id="8" name="TextBox 7"/>
          <p:cNvSpPr txBox="1"/>
          <p:nvPr/>
        </p:nvSpPr>
        <p:spPr>
          <a:xfrm>
            <a:off x="0" y="583831"/>
            <a:ext cx="9144000" cy="369332"/>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Diagram 8"/>
          <p:cNvGraphicFramePr/>
          <p:nvPr>
            <p:extLst>
              <p:ext uri="{D42A27DB-BD31-4B8C-83A1-F6EECF244321}">
                <p14:modId xmlns:p14="http://schemas.microsoft.com/office/powerpoint/2010/main" val="1095612059"/>
              </p:ext>
            </p:extLst>
          </p:nvPr>
        </p:nvGraphicFramePr>
        <p:xfrm>
          <a:off x="-1188640" y="1124744"/>
          <a:ext cx="10756356" cy="42301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2412543339"/>
              </p:ext>
            </p:extLst>
          </p:nvPr>
        </p:nvGraphicFramePr>
        <p:xfrm>
          <a:off x="4848000" y="583831"/>
          <a:ext cx="4232500" cy="15490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0348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6</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Project segment - Capital</a:t>
            </a:r>
          </a:p>
        </p:txBody>
      </p:sp>
      <p:sp>
        <p:nvSpPr>
          <p:cNvPr id="8" name="TextBox 7"/>
          <p:cNvSpPr txBox="1"/>
          <p:nvPr/>
        </p:nvSpPr>
        <p:spPr>
          <a:xfrm>
            <a:off x="444870" y="601097"/>
            <a:ext cx="9144000" cy="369332"/>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Diagram 8"/>
          <p:cNvGraphicFramePr/>
          <p:nvPr>
            <p:extLst>
              <p:ext uri="{D42A27DB-BD31-4B8C-83A1-F6EECF244321}">
                <p14:modId xmlns:p14="http://schemas.microsoft.com/office/powerpoint/2010/main" val="3054494328"/>
              </p:ext>
            </p:extLst>
          </p:nvPr>
        </p:nvGraphicFramePr>
        <p:xfrm>
          <a:off x="-1188640" y="1772816"/>
          <a:ext cx="10756356" cy="3582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1879774850"/>
              </p:ext>
            </p:extLst>
          </p:nvPr>
        </p:nvGraphicFramePr>
        <p:xfrm>
          <a:off x="4832014" y="671490"/>
          <a:ext cx="4232500" cy="18214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3" name="Group 2"/>
          <p:cNvGrpSpPr/>
          <p:nvPr/>
        </p:nvGrpSpPr>
        <p:grpSpPr>
          <a:xfrm>
            <a:off x="444870" y="865225"/>
            <a:ext cx="2081741" cy="735092"/>
            <a:chOff x="444870" y="865225"/>
            <a:chExt cx="2081741" cy="735092"/>
          </a:xfrm>
        </p:grpSpPr>
        <p:sp>
          <p:nvSpPr>
            <p:cNvPr id="15" name="Rounded Rectangle 14"/>
            <p:cNvSpPr/>
            <p:nvPr/>
          </p:nvSpPr>
          <p:spPr>
            <a:xfrm>
              <a:off x="444870" y="865225"/>
              <a:ext cx="2021939" cy="619589"/>
            </a:xfrm>
            <a:prstGeom prst="roundRect">
              <a:avLst>
                <a:gd name="adj" fmla="val 10000"/>
              </a:avLst>
            </a:prstGeom>
            <a:solidFill>
              <a:srgbClr val="B3081B"/>
            </a:solidFill>
            <a:scene3d>
              <a:camera prst="orthographicFront"/>
              <a:lightRig rig="flat" dir="t"/>
            </a:scene3d>
            <a:sp3d prstMaterial="plastic">
              <a:bevelT w="120900" h="88900"/>
              <a:bevelB w="88900" h="31750" prst="angle"/>
            </a:sp3d>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Rounded Rectangle 17"/>
            <p:cNvSpPr/>
            <p:nvPr/>
          </p:nvSpPr>
          <p:spPr>
            <a:xfrm>
              <a:off x="504672" y="980728"/>
              <a:ext cx="2021939" cy="619589"/>
            </a:xfrm>
            <a:prstGeom prst="roundRect">
              <a:avLst>
                <a:gd name="adj" fmla="val 10000"/>
              </a:avLst>
            </a:prstGeom>
            <a:solidFill>
              <a:schemeClr val="bg1"/>
            </a:solidFill>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sp>
        <p:nvSpPr>
          <p:cNvPr id="19" name="Rounded Rectangle 5"/>
          <p:cNvSpPr/>
          <p:nvPr/>
        </p:nvSpPr>
        <p:spPr>
          <a:xfrm>
            <a:off x="527992" y="998875"/>
            <a:ext cx="1975302" cy="583295"/>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0" u="none" kern="1200" dirty="0" smtClean="0">
                <a:solidFill>
                  <a:srgbClr val="B3081B"/>
                </a:solidFill>
              </a:rPr>
              <a:t>Community facilities are not sufficiently addressed</a:t>
            </a:r>
            <a:endParaRPr lang="en-GB" sz="1400" kern="1200" dirty="0">
              <a:solidFill>
                <a:srgbClr val="B3081B"/>
              </a:solidFill>
            </a:endParaRPr>
          </a:p>
        </p:txBody>
      </p:sp>
    </p:spTree>
    <p:extLst>
      <p:ext uri="{BB962C8B-B14F-4D97-AF65-F5344CB8AC3E}">
        <p14:creationId xmlns:p14="http://schemas.microsoft.com/office/powerpoint/2010/main" val="14801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30" name="TextBox 29"/>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7</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Practical implication - Urban roads programme</a:t>
            </a: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
        <p:nvSpPr>
          <p:cNvPr id="17" name="Rectangle 2"/>
          <p:cNvSpPr>
            <a:spLocks noChangeArrowheads="1"/>
          </p:cNvSpPr>
          <p:nvPr/>
        </p:nvSpPr>
        <p:spPr bwMode="auto">
          <a:xfrm flipV="1">
            <a:off x="0" y="-1"/>
            <a:ext cx="97833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24" name="Group 23"/>
          <p:cNvGrpSpPr/>
          <p:nvPr/>
        </p:nvGrpSpPr>
        <p:grpSpPr>
          <a:xfrm>
            <a:off x="35496" y="523220"/>
            <a:ext cx="9072000" cy="4835677"/>
            <a:chOff x="46564" y="0"/>
            <a:chExt cx="12194122" cy="6683290"/>
          </a:xfrm>
        </p:grpSpPr>
        <p:pic>
          <p:nvPicPr>
            <p:cNvPr id="25" name="Picture 24"/>
            <p:cNvPicPr>
              <a:picLocks noChangeAspect="1"/>
            </p:cNvPicPr>
            <p:nvPr/>
          </p:nvPicPr>
          <p:blipFill>
            <a:blip r:embed="rId5"/>
            <a:stretch>
              <a:fillRect/>
            </a:stretch>
          </p:blipFill>
          <p:spPr>
            <a:xfrm>
              <a:off x="46564" y="0"/>
              <a:ext cx="12194122" cy="6683290"/>
            </a:xfrm>
            <a:prstGeom prst="rect">
              <a:avLst/>
            </a:prstGeom>
          </p:spPr>
        </p:pic>
        <p:sp>
          <p:nvSpPr>
            <p:cNvPr id="26" name="Rounded Rectangular Callout 25"/>
            <p:cNvSpPr/>
            <p:nvPr/>
          </p:nvSpPr>
          <p:spPr>
            <a:xfrm>
              <a:off x="2660075" y="2867115"/>
              <a:ext cx="1937327" cy="1527287"/>
            </a:xfrm>
            <a:prstGeom prst="wedgeRoundRectCallout">
              <a:avLst>
                <a:gd name="adj1" fmla="val 159418"/>
                <a:gd name="adj2" fmla="val -12182"/>
                <a:gd name="adj3" fmla="val 16667"/>
              </a:avLst>
            </a:prstGeom>
            <a:solidFill>
              <a:schemeClr val="accent4">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latin typeface="Arial" panose="020B0604020202020204" pitchFamily="34" charset="0"/>
                  <a:cs typeface="Arial" panose="020B0604020202020204" pitchFamily="34" charset="0"/>
                </a:rPr>
                <a:t>CBD Resealing of Roads 1.2km</a:t>
              </a:r>
              <a:endParaRPr lang="en-ZA" sz="1400" dirty="0">
                <a:solidFill>
                  <a:schemeClr val="tx1"/>
                </a:solidFill>
                <a:latin typeface="Arial" panose="020B0604020202020204" pitchFamily="34" charset="0"/>
                <a:cs typeface="Arial" panose="020B0604020202020204" pitchFamily="34" charset="0"/>
              </a:endParaRPr>
            </a:p>
          </p:txBody>
        </p:sp>
        <p:sp>
          <p:nvSpPr>
            <p:cNvPr id="27" name="Rounded Rectangular Callout 26"/>
            <p:cNvSpPr/>
            <p:nvPr/>
          </p:nvSpPr>
          <p:spPr>
            <a:xfrm>
              <a:off x="8572499" y="4693511"/>
              <a:ext cx="2400301" cy="1447801"/>
            </a:xfrm>
            <a:prstGeom prst="wedgeRoundRectCallout">
              <a:avLst>
                <a:gd name="adj1" fmla="val -115717"/>
                <a:gd name="adj2" fmla="val -172848"/>
                <a:gd name="adj3" fmla="val 16667"/>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latin typeface="Arial" panose="020B0604020202020204" pitchFamily="34" charset="0"/>
                  <a:cs typeface="Arial" panose="020B0604020202020204" pitchFamily="34" charset="0"/>
                </a:rPr>
                <a:t>Repair section of Stormwater (110m)</a:t>
              </a:r>
              <a:endParaRPr lang="en-ZA" sz="1400" dirty="0">
                <a:solidFill>
                  <a:schemeClr val="tx1"/>
                </a:solidFill>
                <a:latin typeface="Arial" panose="020B0604020202020204" pitchFamily="34" charset="0"/>
                <a:cs typeface="Arial" panose="020B0604020202020204" pitchFamily="34" charset="0"/>
              </a:endParaRPr>
            </a:p>
          </p:txBody>
        </p:sp>
        <p:sp>
          <p:nvSpPr>
            <p:cNvPr id="28" name="Rounded Rectangular Callout 27"/>
            <p:cNvSpPr/>
            <p:nvPr/>
          </p:nvSpPr>
          <p:spPr>
            <a:xfrm>
              <a:off x="9194799" y="2435980"/>
              <a:ext cx="2775528" cy="1958422"/>
            </a:xfrm>
            <a:prstGeom prst="wedgeRoundRectCallout">
              <a:avLst>
                <a:gd name="adj1" fmla="val -19440"/>
                <a:gd name="adj2" fmla="val -90163"/>
                <a:gd name="adj3" fmla="val 16667"/>
              </a:avLst>
            </a:prstGeom>
            <a:solidFill>
              <a:schemeClr val="accent4">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latin typeface="Arial" panose="020B0604020202020204" pitchFamily="34" charset="0"/>
                  <a:cs typeface="Arial" panose="020B0604020202020204" pitchFamily="34" charset="0"/>
                </a:rPr>
                <a:t>Upgrading of roads, adding 1 lane in both directions </a:t>
              </a:r>
            </a:p>
            <a:p>
              <a:pPr algn="ctr"/>
              <a:r>
                <a:rPr lang="en-ZA" sz="1400" dirty="0" smtClean="0">
                  <a:solidFill>
                    <a:schemeClr val="tx1"/>
                  </a:solidFill>
                  <a:latin typeface="Arial" panose="020B0604020202020204" pitchFamily="34" charset="0"/>
                  <a:cs typeface="Arial" panose="020B0604020202020204" pitchFamily="34" charset="0"/>
                </a:rPr>
                <a:t>( 1.5km)</a:t>
              </a:r>
              <a:endParaRPr lang="en-ZA" sz="1400" dirty="0">
                <a:solidFill>
                  <a:schemeClr val="tx1"/>
                </a:solidFill>
                <a:latin typeface="Arial" panose="020B0604020202020204" pitchFamily="34" charset="0"/>
                <a:cs typeface="Arial" panose="020B0604020202020204" pitchFamily="34" charset="0"/>
              </a:endParaRPr>
            </a:p>
          </p:txBody>
        </p:sp>
        <p:sp>
          <p:nvSpPr>
            <p:cNvPr id="29" name="Rounded Rectangular Callout 28"/>
            <p:cNvSpPr/>
            <p:nvPr/>
          </p:nvSpPr>
          <p:spPr>
            <a:xfrm>
              <a:off x="5541819" y="4782412"/>
              <a:ext cx="2535381" cy="1084988"/>
            </a:xfrm>
            <a:prstGeom prst="wedgeRoundRectCallout">
              <a:avLst>
                <a:gd name="adj1" fmla="val -13196"/>
                <a:gd name="adj2" fmla="val -104427"/>
                <a:gd name="adj3" fmla="val 16667"/>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latin typeface="Arial" panose="020B0604020202020204" pitchFamily="34" charset="0"/>
                  <a:cs typeface="Arial" panose="020B0604020202020204" pitchFamily="34" charset="0"/>
                </a:rPr>
                <a:t>Maintenance of roads, coastal 4.2km</a:t>
              </a:r>
              <a:endParaRPr lang="en-ZA" sz="14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68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8</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Challenge</a:t>
            </a:r>
          </a:p>
        </p:txBody>
      </p:sp>
      <p:sp>
        <p:nvSpPr>
          <p:cNvPr id="8" name="TextBox 7"/>
          <p:cNvSpPr txBox="1"/>
          <p:nvPr/>
        </p:nvSpPr>
        <p:spPr>
          <a:xfrm>
            <a:off x="0" y="583831"/>
            <a:ext cx="9144000" cy="2954655"/>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a:p>
            <a:pPr marL="285750" indent="-285750">
              <a:buFont typeface="Arial" panose="020B0604020202020204" pitchFamily="34" charset="0"/>
              <a:buChar char="•"/>
              <a:defRPr/>
            </a:pPr>
            <a:r>
              <a:rPr lang="en-ZA" sz="2400" dirty="0">
                <a:solidFill>
                  <a:schemeClr val="bg1"/>
                </a:solidFill>
              </a:rPr>
              <a:t>Each project represents a different spatial entity</a:t>
            </a:r>
          </a:p>
          <a:p>
            <a:pPr marL="285750" indent="-285750">
              <a:buFont typeface="Arial" panose="020B0604020202020204" pitchFamily="34" charset="0"/>
              <a:buChar char="•"/>
              <a:defRPr/>
            </a:pPr>
            <a:r>
              <a:rPr lang="en-ZA" sz="2400" dirty="0">
                <a:solidFill>
                  <a:schemeClr val="bg1"/>
                </a:solidFill>
              </a:rPr>
              <a:t>The programme includes 3 capital and two maintenance projects</a:t>
            </a:r>
          </a:p>
          <a:p>
            <a:pPr marL="285750" indent="-285750">
              <a:buFont typeface="Arial" panose="020B0604020202020204" pitchFamily="34" charset="0"/>
              <a:buChar char="•"/>
              <a:defRPr/>
            </a:pPr>
            <a:r>
              <a:rPr lang="en-ZA" sz="2400" dirty="0">
                <a:solidFill>
                  <a:schemeClr val="bg1"/>
                </a:solidFill>
              </a:rPr>
              <a:t>The capital programmes represent 3 different types of capital expenditure</a:t>
            </a:r>
          </a:p>
          <a:p>
            <a:pPr marL="285750" indent="-285750">
              <a:buFont typeface="Arial" panose="020B0604020202020204" pitchFamily="34" charset="0"/>
              <a:buChar char="•"/>
              <a:defRPr/>
            </a:pPr>
            <a:r>
              <a:rPr lang="en-ZA" sz="2400" dirty="0">
                <a:solidFill>
                  <a:schemeClr val="bg1"/>
                </a:solidFill>
              </a:rPr>
              <a:t>The maintenance projects deal with two different types of asset </a:t>
            </a:r>
            <a:r>
              <a:rPr lang="en-ZA" sz="2400" dirty="0" smtClean="0">
                <a:solidFill>
                  <a:schemeClr val="bg1"/>
                </a:solidFill>
              </a:rPr>
              <a:t>groups</a:t>
            </a:r>
            <a:endParaRPr lang="en-ZA" sz="2400" dirty="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spTree>
    <p:extLst>
      <p:ext uri="{BB962C8B-B14F-4D97-AF65-F5344CB8AC3E}">
        <p14:creationId xmlns:p14="http://schemas.microsoft.com/office/powerpoint/2010/main" val="2864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Powerpoint Presentation3"/>
          <p:cNvPicPr>
            <a:picLocks noChangeAspect="1" noChangeArrowheads="1"/>
          </p:cNvPicPr>
          <p:nvPr/>
        </p:nvPicPr>
        <p:blipFill>
          <a:blip r:embed="rId3" cstate="print"/>
          <a:srcRect/>
          <a:stretch>
            <a:fillRect/>
          </a:stretch>
        </p:blipFill>
        <p:spPr bwMode="auto">
          <a:xfrm>
            <a:off x="0" y="0"/>
            <a:ext cx="9177338" cy="6891338"/>
          </a:xfrm>
          <a:prstGeom prst="rect">
            <a:avLst/>
          </a:prstGeom>
          <a:noFill/>
          <a:ln w="9525">
            <a:noFill/>
            <a:miter lim="800000"/>
            <a:headEnd/>
            <a:tailEnd/>
          </a:ln>
        </p:spPr>
      </p:pic>
      <p:sp>
        <p:nvSpPr>
          <p:cNvPr id="11" name="TextBox 10"/>
          <p:cNvSpPr txBox="1"/>
          <p:nvPr/>
        </p:nvSpPr>
        <p:spPr>
          <a:xfrm>
            <a:off x="35496" y="476672"/>
            <a:ext cx="9107488" cy="4896545"/>
          </a:xfrm>
          <a:prstGeom prst="rect">
            <a:avLst/>
          </a:prstGeom>
          <a:solidFill>
            <a:schemeClr val="bg1"/>
          </a:solidFill>
          <a:ln w="53975" cmpd="thickThin">
            <a:solidFill>
              <a:srgbClr val="B3081B"/>
            </a:solidFill>
          </a:ln>
        </p:spPr>
        <p:txBody>
          <a:bodyPr wrap="square" rtlCol="0">
            <a:noAutofit/>
          </a:bodyPr>
          <a:lstStyle/>
          <a:p>
            <a:endParaRPr lang="en-ZA" dirty="0"/>
          </a:p>
        </p:txBody>
      </p:sp>
      <p:sp>
        <p:nvSpPr>
          <p:cNvPr id="11267" name="Rectangle 12"/>
          <p:cNvSpPr>
            <a:spLocks noGrp="1" noChangeArrowheads="1"/>
          </p:cNvSpPr>
          <p:nvPr>
            <p:ph type="title"/>
          </p:nvPr>
        </p:nvSpPr>
        <p:spPr/>
        <p:txBody>
          <a:bodyPr rtlCol="0">
            <a:normAutofit fontScale="90000"/>
          </a:bodyPr>
          <a:lstStyle/>
          <a:p>
            <a:pPr algn="ctr" eaLnBrk="1" fontAlgn="auto" hangingPunct="1">
              <a:spcAft>
                <a:spcPts val="0"/>
              </a:spcAft>
              <a:buFont typeface="Arial" pitchFamily="34" charset="0"/>
              <a:buChar char="•"/>
              <a:defRPr/>
            </a:pP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3400" dirty="0" smtClean="0"/>
              <a:t/>
            </a:r>
            <a:br>
              <a:rPr lang="en-US" sz="3400"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3400" dirty="0" smtClean="0"/>
              <a:t/>
            </a:r>
            <a:br>
              <a:rPr lang="en-US" sz="3400" dirty="0" smtClean="0"/>
            </a:br>
            <a:r>
              <a:rPr lang="en-US" sz="3400" dirty="0" smtClean="0"/>
              <a:t> </a:t>
            </a:r>
            <a:br>
              <a:rPr lang="en-US" sz="34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65536ED3-8BAC-4AF1-98A3-FDB0AE8F0656}" type="slidenum">
              <a:rPr lang="en-US" smtClean="0"/>
              <a:pPr>
                <a:defRPr/>
              </a:pPr>
              <a:t>9</a:t>
            </a:fld>
            <a:endParaRPr lang="en-US" sz="1400" b="0" dirty="0">
              <a:solidFill>
                <a:srgbClr val="000000"/>
              </a:solidFill>
              <a:latin typeface="Arial"/>
            </a:endParaRPr>
          </a:p>
        </p:txBody>
      </p:sp>
      <p:sp>
        <p:nvSpPr>
          <p:cNvPr id="16" name="TextBox 15"/>
          <p:cNvSpPr txBox="1"/>
          <p:nvPr/>
        </p:nvSpPr>
        <p:spPr>
          <a:xfrm>
            <a:off x="0" y="0"/>
            <a:ext cx="9144000" cy="523220"/>
          </a:xfrm>
          <a:prstGeom prst="rect">
            <a:avLst/>
          </a:prstGeom>
          <a:noFill/>
        </p:spPr>
        <p:txBody>
          <a:bodyPr wrap="square" rtlCol="0">
            <a:spAutoFit/>
          </a:bodyPr>
          <a:lstStyle/>
          <a:p>
            <a:r>
              <a:rPr lang="en-ZA" sz="2800" b="1" dirty="0">
                <a:solidFill>
                  <a:schemeClr val="bg1"/>
                </a:solidFill>
              </a:rPr>
              <a:t>Current reality</a:t>
            </a:r>
          </a:p>
        </p:txBody>
      </p:sp>
      <p:sp>
        <p:nvSpPr>
          <p:cNvPr id="8" name="TextBox 7"/>
          <p:cNvSpPr txBox="1"/>
          <p:nvPr/>
        </p:nvSpPr>
        <p:spPr>
          <a:xfrm>
            <a:off x="0" y="583831"/>
            <a:ext cx="9144000" cy="369332"/>
          </a:xfrm>
          <a:prstGeom prst="rect">
            <a:avLst/>
          </a:prstGeom>
          <a:noFill/>
        </p:spPr>
        <p:txBody>
          <a:bodyPr wrap="square" rtlCol="0">
            <a:spAutoFit/>
          </a:bodyPr>
          <a:lstStyle/>
          <a:p>
            <a:pPr marL="342900" indent="-342900">
              <a:buAutoNum type="arabicPeriod"/>
              <a:tabLst>
                <a:tab pos="266700" algn="l"/>
              </a:tabLst>
            </a:pPr>
            <a:endParaRPr lang="en-ZA" dirty="0" smtClean="0">
              <a:solidFill>
                <a:schemeClr val="bg1"/>
              </a:solidFill>
            </a:endParaRPr>
          </a:p>
        </p:txBody>
      </p:sp>
      <p:pic>
        <p:nvPicPr>
          <p:cNvPr id="7" name="Picture 6" descr="iat_logo.png"/>
          <p:cNvPicPr>
            <a:picLocks noChangeAspect="1"/>
          </p:cNvPicPr>
          <p:nvPr/>
        </p:nvPicPr>
        <p:blipFill>
          <a:blip r:embed="rId4"/>
          <a:stretch>
            <a:fillRect/>
          </a:stretch>
        </p:blipFill>
        <p:spPr>
          <a:xfrm>
            <a:off x="6948264" y="5807820"/>
            <a:ext cx="936104" cy="74309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9694694"/>
              </p:ext>
            </p:extLst>
          </p:nvPr>
        </p:nvGraphicFramePr>
        <p:xfrm>
          <a:off x="28600" y="692696"/>
          <a:ext cx="9108000" cy="3373740"/>
        </p:xfrm>
        <a:graphic>
          <a:graphicData uri="http://schemas.openxmlformats.org/drawingml/2006/table">
            <a:tbl>
              <a:tblPr>
                <a:tableStyleId>{5C22544A-7EE6-4342-B048-85BDC9FD1C3A}</a:tableStyleId>
              </a:tblPr>
              <a:tblGrid>
                <a:gridCol w="1180444"/>
                <a:gridCol w="4305379"/>
                <a:gridCol w="1471509"/>
                <a:gridCol w="2150668"/>
              </a:tblGrid>
              <a:tr h="243840">
                <a:tc>
                  <a:txBody>
                    <a:bodyPr/>
                    <a:lstStyle/>
                    <a:p>
                      <a:pPr algn="ctr" fontAlgn="ctr"/>
                      <a:r>
                        <a:rPr lang="en-ZA" sz="1400" b="1" u="none" strike="noStrike" dirty="0">
                          <a:solidFill>
                            <a:srgbClr val="B3081B"/>
                          </a:solidFill>
                          <a:effectLst/>
                          <a:latin typeface="Arial" panose="020B0604020202020204" pitchFamily="34" charset="0"/>
                          <a:cs typeface="Arial" panose="020B0604020202020204" pitchFamily="34" charset="0"/>
                        </a:rPr>
                        <a:t>Programme (IDP/MTREF)</a:t>
                      </a:r>
                      <a:endParaRPr lang="en-ZA" sz="14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alpha val="0"/>
                      </a:srgbClr>
                    </a:solidFill>
                  </a:tcPr>
                </a:tc>
                <a:tc>
                  <a:txBody>
                    <a:bodyPr/>
                    <a:lstStyle/>
                    <a:p>
                      <a:pPr algn="ctr" fontAlgn="b"/>
                      <a:r>
                        <a:rPr lang="en-ZA" sz="1400" b="1" u="none" strike="noStrike" dirty="0">
                          <a:solidFill>
                            <a:srgbClr val="B3081B"/>
                          </a:solidFill>
                          <a:effectLst/>
                          <a:latin typeface="Arial" panose="020B0604020202020204" pitchFamily="34" charset="0"/>
                          <a:cs typeface="Arial" panose="020B0604020202020204" pitchFamily="34" charset="0"/>
                        </a:rPr>
                        <a:t>Project name</a:t>
                      </a:r>
                      <a:endParaRPr lang="en-ZA" sz="14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alpha val="0"/>
                      </a:srgbClr>
                    </a:solidFill>
                  </a:tcPr>
                </a:tc>
                <a:tc>
                  <a:txBody>
                    <a:bodyPr/>
                    <a:lstStyle/>
                    <a:p>
                      <a:pPr algn="ctr" fontAlgn="b"/>
                      <a:r>
                        <a:rPr lang="en-ZA" sz="1400" b="1" u="none" strike="noStrike" dirty="0">
                          <a:solidFill>
                            <a:srgbClr val="B3081B"/>
                          </a:solidFill>
                          <a:effectLst/>
                          <a:latin typeface="Arial" panose="020B0604020202020204" pitchFamily="34" charset="0"/>
                          <a:cs typeface="Arial" panose="020B0604020202020204" pitchFamily="34" charset="0"/>
                        </a:rPr>
                        <a:t>Expenditure type</a:t>
                      </a:r>
                      <a:endParaRPr lang="en-ZA" sz="14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alpha val="0"/>
                      </a:srgbClr>
                    </a:solidFill>
                  </a:tcPr>
                </a:tc>
                <a:tc>
                  <a:txBody>
                    <a:bodyPr/>
                    <a:lstStyle/>
                    <a:p>
                      <a:pPr algn="ctr" fontAlgn="b"/>
                      <a:r>
                        <a:rPr lang="en-ZA" sz="1400" b="1" u="none" strike="noStrike" dirty="0">
                          <a:solidFill>
                            <a:srgbClr val="B3081B"/>
                          </a:solidFill>
                          <a:effectLst/>
                          <a:latin typeface="Arial" panose="020B0604020202020204" pitchFamily="34" charset="0"/>
                          <a:cs typeface="Arial" panose="020B0604020202020204" pitchFamily="34" charset="0"/>
                        </a:rPr>
                        <a:t>Link to asset register</a:t>
                      </a:r>
                      <a:endParaRPr lang="en-ZA" sz="1400" b="1"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alpha val="0"/>
                      </a:srgbClr>
                    </a:solidFill>
                  </a:tcPr>
                </a:tc>
              </a:tr>
              <a:tr h="589404">
                <a:tc rowSpan="5">
                  <a:txBody>
                    <a:bodyPr/>
                    <a:lstStyle/>
                    <a:p>
                      <a:pPr algn="ctr" fontAlgn="ctr"/>
                      <a:r>
                        <a:rPr lang="en-ZA" sz="1400" u="none" strike="noStrike" dirty="0">
                          <a:solidFill>
                            <a:srgbClr val="B3081B"/>
                          </a:solidFill>
                          <a:effectLst/>
                          <a:latin typeface="Arial" panose="020B0604020202020204" pitchFamily="34" charset="0"/>
                          <a:cs typeface="Arial" panose="020B0604020202020204" pitchFamily="34" charset="0"/>
                        </a:rPr>
                        <a:t>Urban Roads </a:t>
                      </a:r>
                      <a:r>
                        <a:rPr lang="en-ZA" sz="1400" u="none" strike="noStrike" dirty="0" smtClean="0">
                          <a:solidFill>
                            <a:srgbClr val="B3081B"/>
                          </a:solidFill>
                          <a:effectLst/>
                          <a:latin typeface="Arial" panose="020B0604020202020204" pitchFamily="34" charset="0"/>
                          <a:cs typeface="Arial" panose="020B0604020202020204" pitchFamily="34" charset="0"/>
                        </a:rPr>
                        <a:t>Programme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alpha val="0"/>
                      </a:srgbClr>
                    </a:solid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Resealing </a:t>
                      </a:r>
                      <a:r>
                        <a:rPr lang="en-ZA" sz="1400" u="none" strike="noStrike" dirty="0" smtClean="0">
                          <a:solidFill>
                            <a:srgbClr val="B3081B"/>
                          </a:solidFill>
                          <a:effectLst/>
                          <a:latin typeface="Arial" panose="020B0604020202020204" pitchFamily="34" charset="0"/>
                          <a:cs typeface="Arial" panose="020B0604020202020204" pitchFamily="34" charset="0"/>
                        </a:rPr>
                        <a:t>of </a:t>
                      </a:r>
                      <a:r>
                        <a:rPr lang="en-ZA" sz="1400" u="none" strike="noStrike" dirty="0">
                          <a:solidFill>
                            <a:srgbClr val="B3081B"/>
                          </a:solidFill>
                          <a:effectLst/>
                          <a:latin typeface="Arial" panose="020B0604020202020204" pitchFamily="34" charset="0"/>
                          <a:cs typeface="Arial" panose="020B0604020202020204" pitchFamily="34" charset="0"/>
                        </a:rPr>
                        <a:t>roads - 1.2km </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Renewal</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fontAlgn="b"/>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9404">
                <a:tc vMerge="1">
                  <a:txBody>
                    <a:bodyPr/>
                    <a:lstStyle/>
                    <a:p>
                      <a:endParaRPr lang="en-ZA"/>
                    </a:p>
                  </a:txBody>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Upgrading of roads: adding 1 lane in each direction - 900m</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Upgrading</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en-ZA" sz="1200" b="0" i="0" u="none" strike="noStrike" dirty="0">
                        <a:solidFill>
                          <a:srgbClr val="000000"/>
                        </a:solidFill>
                        <a:effectLst/>
                        <a:latin typeface="Verdana" panose="020B0604030504040204" pitchFamily="34" charset="0"/>
                      </a:endParaRPr>
                    </a:p>
                  </a:txBody>
                  <a:tcPr marL="0" marR="0" marT="0" marB="0" anchor="b"/>
                </a:tc>
              </a:tr>
              <a:tr h="589404">
                <a:tc vMerge="1">
                  <a:txBody>
                    <a:bodyPr/>
                    <a:lstStyle/>
                    <a:p>
                      <a:endParaRPr lang="en-ZA"/>
                    </a:p>
                  </a:txBody>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Maintenance of roads: pothole repairs - CBD - 3.5km</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Maintenance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en-ZA" sz="1200" b="0" i="0" u="none" strike="noStrike" dirty="0">
                        <a:solidFill>
                          <a:srgbClr val="000000"/>
                        </a:solidFill>
                        <a:effectLst/>
                        <a:latin typeface="Verdana" panose="020B0604030504040204" pitchFamily="34" charset="0"/>
                      </a:endParaRPr>
                    </a:p>
                  </a:txBody>
                  <a:tcPr marL="0" marR="0" marT="0" marB="0" anchor="b"/>
                </a:tc>
              </a:tr>
              <a:tr h="589404">
                <a:tc vMerge="1">
                  <a:txBody>
                    <a:bodyPr/>
                    <a:lstStyle/>
                    <a:p>
                      <a:endParaRPr lang="en-ZA"/>
                    </a:p>
                  </a:txBody>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Repair section of stormwater - 110m</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Maintenance</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en-ZA" sz="1200" b="0" i="0" u="none" strike="noStrike" dirty="0">
                        <a:solidFill>
                          <a:srgbClr val="000000"/>
                        </a:solidFill>
                        <a:effectLst/>
                        <a:latin typeface="Verdana" panose="020B0604030504040204" pitchFamily="34" charset="0"/>
                      </a:endParaRPr>
                    </a:p>
                  </a:txBody>
                  <a:tcPr marL="0" marR="0" marT="0" marB="0" anchor="b"/>
                </a:tc>
              </a:tr>
              <a:tr h="589404">
                <a:tc vMerge="1">
                  <a:txBody>
                    <a:bodyPr/>
                    <a:lstStyle/>
                    <a:p>
                      <a:endParaRPr lang="en-ZA"/>
                    </a:p>
                  </a:txBody>
                  <a:tcPr/>
                </a:tc>
                <a:tc>
                  <a:txBody>
                    <a:bodyPr/>
                    <a:lstStyle/>
                    <a:p>
                      <a:pPr algn="l" fontAlgn="b"/>
                      <a:r>
                        <a:rPr lang="en-ZA" sz="1400" u="none" strike="noStrike">
                          <a:solidFill>
                            <a:srgbClr val="B3081B"/>
                          </a:solidFill>
                          <a:effectLst/>
                          <a:latin typeface="Arial" panose="020B0604020202020204" pitchFamily="34" charset="0"/>
                          <a:cs typeface="Arial" panose="020B0604020202020204" pitchFamily="34" charset="0"/>
                        </a:rPr>
                        <a:t>New access road - 600m</a:t>
                      </a:r>
                      <a:endParaRPr lang="en-ZA" sz="1400" b="0" i="0" u="none" strike="noStrike">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ZA" sz="1400" u="none" strike="noStrike" dirty="0">
                          <a:solidFill>
                            <a:srgbClr val="B3081B"/>
                          </a:solidFill>
                          <a:effectLst/>
                          <a:latin typeface="Arial" panose="020B0604020202020204" pitchFamily="34" charset="0"/>
                          <a:cs typeface="Arial" panose="020B0604020202020204" pitchFamily="34" charset="0"/>
                        </a:rPr>
                        <a:t>New</a:t>
                      </a:r>
                      <a:endParaRPr lang="en-ZA" sz="1400" b="0" i="0" u="none" strike="noStrike" dirty="0">
                        <a:solidFill>
                          <a:srgbClr val="B3081B"/>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en-ZA" sz="1200" b="0" i="0" u="none" strike="noStrike" dirty="0">
                        <a:solidFill>
                          <a:srgbClr val="000000"/>
                        </a:solidFill>
                        <a:effectLst/>
                        <a:latin typeface="Verdana" panose="020B0604030504040204" pitchFamily="34" charset="0"/>
                      </a:endParaRPr>
                    </a:p>
                  </a:txBody>
                  <a:tcPr marL="0" marR="0" marT="0" marB="0" anchor="b"/>
                </a:tc>
              </a:tr>
            </a:tbl>
          </a:graphicData>
        </a:graphic>
      </p:graphicFrame>
      <p:sp>
        <p:nvSpPr>
          <p:cNvPr id="2" name="Rectangle 1"/>
          <p:cNvSpPr/>
          <p:nvPr/>
        </p:nvSpPr>
        <p:spPr>
          <a:xfrm>
            <a:off x="35496" y="4077072"/>
            <a:ext cx="9108504" cy="1296145"/>
          </a:xfrm>
          <a:prstGeom prst="rect">
            <a:avLst/>
          </a:prstGeom>
          <a:solidFill>
            <a:srgbClr val="B3081B"/>
          </a:solidFill>
        </p:spPr>
        <p:txBody>
          <a:bodyPr wrap="square">
            <a:noAutofit/>
          </a:bodyPr>
          <a:lstStyle/>
          <a:p>
            <a:pPr marL="285750" indent="-285750">
              <a:buFont typeface="Arial" panose="020B0604020202020204" pitchFamily="34" charset="0"/>
              <a:buChar char="•"/>
              <a:defRPr/>
            </a:pPr>
            <a:r>
              <a:rPr lang="en-ZA" sz="1400" dirty="0">
                <a:solidFill>
                  <a:schemeClr val="bg1"/>
                </a:solidFill>
              </a:rPr>
              <a:t>Currently, expenditure on programmes are often aggregated under a single line item in the capital expenditure section of the general ledger and segregation between projects, and often capital and maintenance, is impossible without analysing the technical documents (BOQ’s; as built plans, etc.). </a:t>
            </a:r>
          </a:p>
          <a:p>
            <a:pPr marL="285750" indent="-285750">
              <a:buFont typeface="Arial" panose="020B0604020202020204" pitchFamily="34" charset="0"/>
              <a:buChar char="•"/>
              <a:defRPr/>
            </a:pPr>
            <a:r>
              <a:rPr lang="en-ZA" sz="1400" dirty="0">
                <a:solidFill>
                  <a:schemeClr val="bg1"/>
                </a:solidFill>
              </a:rPr>
              <a:t>Programmes can be multifaceted, but projects should clearly identify portions that are of different lifestyle treatment (can be separate portions and projects)</a:t>
            </a:r>
          </a:p>
        </p:txBody>
      </p:sp>
    </p:spTree>
    <p:extLst>
      <p:ext uri="{BB962C8B-B14F-4D97-AF65-F5344CB8AC3E}">
        <p14:creationId xmlns:p14="http://schemas.microsoft.com/office/powerpoint/2010/main" val="9103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BA75D44BC469ABAE46C07B5E9FF" ma:contentTypeVersion="1" ma:contentTypeDescription="Create a new document." ma:contentTypeScope="" ma:versionID="9b4f51526f4d882b0415eaade27f69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BCCD7C-49D4-453B-BEC3-E2A8BA870E8A}"/>
</file>

<file path=customXml/itemProps2.xml><?xml version="1.0" encoding="utf-8"?>
<ds:datastoreItem xmlns:ds="http://schemas.openxmlformats.org/officeDocument/2006/customXml" ds:itemID="{ECDB4609-DB3A-4B7E-8A91-755F19B1F910}"/>
</file>

<file path=customXml/itemProps3.xml><?xml version="1.0" encoding="utf-8"?>
<ds:datastoreItem xmlns:ds="http://schemas.openxmlformats.org/officeDocument/2006/customXml" ds:itemID="{91B011C2-B99A-41FD-8620-0E70F1A62475}"/>
</file>

<file path=docProps/app.xml><?xml version="1.0" encoding="utf-8"?>
<Properties xmlns="http://schemas.openxmlformats.org/officeDocument/2006/extended-properties" xmlns:vt="http://schemas.openxmlformats.org/officeDocument/2006/docPropsVTypes">
  <TotalTime>9207</TotalTime>
  <Words>2973</Words>
  <Application>Microsoft Office PowerPoint</Application>
  <PresentationFormat>On-screen Show (4:3)</PresentationFormat>
  <Paragraphs>712</Paragraphs>
  <Slides>31</Slides>
  <Notes>31</Notes>
  <HiddenSlides>14</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mSCOA ICF  Project segment and importance of asset classification - Impact on classification and mSCOA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Venter</dc:creator>
  <cp:lastModifiedBy>Carl Stroud</cp:lastModifiedBy>
  <cp:revision>423</cp:revision>
  <cp:lastPrinted>2013-09-23T06:42:02Z</cp:lastPrinted>
  <dcterms:created xsi:type="dcterms:W3CDTF">2011-11-16T07:49:28Z</dcterms:created>
  <dcterms:modified xsi:type="dcterms:W3CDTF">2015-06-22T03:21:06Z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0x010100F6D77BA75D44BC469ABAE46C07B5E9FF</vt:lpwstr>
  </property>
</Properties>
</file>